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4/25/2020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 u="heavy">
                <a:solidFill>
                  <a:srgbClr val="4D3A2F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4/25/2020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 u="heavy">
                <a:solidFill>
                  <a:srgbClr val="4D3A2F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4/25/2020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 u="heavy">
                <a:solidFill>
                  <a:srgbClr val="4D3A2F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4/25/2020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4/25/2020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-17779" y="590550"/>
            <a:ext cx="9179559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 u="heavy">
                <a:solidFill>
                  <a:srgbClr val="4D3A2F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56870" y="1631950"/>
            <a:ext cx="8430259" cy="2230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4/25/2020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4350" y="5349240"/>
            <a:ext cx="8629650" cy="2540"/>
          </a:xfrm>
          <a:custGeom>
            <a:avLst/>
            <a:gdLst/>
            <a:ahLst/>
            <a:cxnLst/>
            <a:rect l="l" t="t" r="r" b="b"/>
            <a:pathLst>
              <a:path w="8629650" h="2539">
                <a:moveTo>
                  <a:pt x="0" y="0"/>
                </a:moveTo>
                <a:lnTo>
                  <a:pt x="8629650" y="2540"/>
                </a:lnTo>
              </a:path>
            </a:pathLst>
          </a:custGeom>
          <a:ln w="9344">
            <a:solidFill>
              <a:srgbClr val="EFA1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63269" y="436879"/>
            <a:ext cx="5360670" cy="100203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299"/>
              </a:lnSpc>
              <a:spcBef>
                <a:spcPts val="85"/>
              </a:spcBef>
            </a:pPr>
            <a:r>
              <a:rPr sz="3200" u="none" spc="-25" dirty="0">
                <a:solidFill>
                  <a:srgbClr val="D50092"/>
                </a:solidFill>
                <a:latin typeface="Calibri"/>
                <a:cs typeface="Calibri"/>
              </a:rPr>
              <a:t>ПРЕЗЕНТАЦИЯ </a:t>
            </a:r>
            <a:r>
              <a:rPr sz="3200" u="none" dirty="0">
                <a:solidFill>
                  <a:srgbClr val="D50092"/>
                </a:solidFill>
                <a:latin typeface="Calibri"/>
                <a:cs typeface="Calibri"/>
              </a:rPr>
              <a:t>ПО </a:t>
            </a:r>
            <a:r>
              <a:rPr sz="3200" u="none" spc="-30" dirty="0">
                <a:solidFill>
                  <a:srgbClr val="D50092"/>
                </a:solidFill>
                <a:latin typeface="Calibri"/>
                <a:cs typeface="Calibri"/>
              </a:rPr>
              <a:t>ПРАВИЛАМ  </a:t>
            </a:r>
            <a:r>
              <a:rPr sz="3200" u="none" spc="-25" dirty="0">
                <a:solidFill>
                  <a:srgbClr val="D50092"/>
                </a:solidFill>
                <a:latin typeface="Calibri"/>
                <a:cs typeface="Calibri"/>
              </a:rPr>
              <a:t>ДОРОЖНОГО </a:t>
            </a:r>
            <a:r>
              <a:rPr sz="3200" u="none" spc="-5" dirty="0">
                <a:solidFill>
                  <a:srgbClr val="D50092"/>
                </a:solidFill>
                <a:latin typeface="Calibri"/>
                <a:cs typeface="Calibri"/>
              </a:rPr>
              <a:t>ДВИЖЕНИЯ</a:t>
            </a:r>
            <a:r>
              <a:rPr sz="3200" u="none" spc="-50" dirty="0">
                <a:solidFill>
                  <a:srgbClr val="D50092"/>
                </a:solidFill>
                <a:latin typeface="Calibri"/>
                <a:cs typeface="Calibri"/>
              </a:rPr>
              <a:t> </a:t>
            </a:r>
            <a:r>
              <a:rPr sz="3200" u="none" spc="-10" dirty="0">
                <a:solidFill>
                  <a:srgbClr val="D50092"/>
                </a:solidFill>
                <a:latin typeface="Calibri"/>
                <a:cs typeface="Calibri"/>
              </a:rPr>
              <a:t>ДЛЯ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01030" y="1901190"/>
            <a:ext cx="261366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5" dirty="0">
                <a:solidFill>
                  <a:srgbClr val="D50092"/>
                </a:solidFill>
                <a:latin typeface="Calibri"/>
                <a:cs typeface="Calibri"/>
              </a:rPr>
              <a:t>ДЕТЕЙ </a:t>
            </a:r>
            <a:r>
              <a:rPr sz="3200" b="1" spc="-10" dirty="0">
                <a:solidFill>
                  <a:srgbClr val="D50092"/>
                </a:solidFill>
                <a:latin typeface="Calibri"/>
                <a:cs typeface="Calibri"/>
              </a:rPr>
              <a:t>3-4</a:t>
            </a:r>
            <a:r>
              <a:rPr sz="3200" b="1" spc="-80" dirty="0">
                <a:solidFill>
                  <a:srgbClr val="D50092"/>
                </a:solidFill>
                <a:latin typeface="Calibri"/>
                <a:cs typeface="Calibri"/>
              </a:rPr>
              <a:t> </a:t>
            </a:r>
            <a:r>
              <a:rPr sz="3200" b="1" spc="-60" dirty="0">
                <a:solidFill>
                  <a:srgbClr val="D50092"/>
                </a:solidFill>
                <a:latin typeface="Calibri"/>
                <a:cs typeface="Calibri"/>
              </a:rPr>
              <a:t>ЛЕТ.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364479" y="2924810"/>
            <a:ext cx="3600450" cy="30962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>
    <p:zo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2229" rIns="0" bIns="0" rtlCol="0">
            <a:spAutoFit/>
          </a:bodyPr>
          <a:lstStyle/>
          <a:p>
            <a:pPr marL="408305">
              <a:lnSpc>
                <a:spcPct val="100000"/>
              </a:lnSpc>
              <a:spcBef>
                <a:spcPts val="100"/>
              </a:spcBef>
              <a:tabLst>
                <a:tab pos="9166225" algn="l"/>
              </a:tabLst>
            </a:pPr>
            <a:r>
              <a:rPr sz="2950" u="none" spc="-35" dirty="0">
                <a:latin typeface="Calibri"/>
                <a:cs typeface="Calibri"/>
              </a:rPr>
              <a:t>П</a:t>
            </a:r>
            <a:r>
              <a:rPr sz="2950" spc="-35" dirty="0">
                <a:latin typeface="Calibri"/>
                <a:cs typeface="Calibri"/>
              </a:rPr>
              <a:t>РИВЕТ, </a:t>
            </a:r>
            <a:r>
              <a:rPr sz="2950" spc="-40" dirty="0">
                <a:latin typeface="Calibri"/>
                <a:cs typeface="Calibri"/>
              </a:rPr>
              <a:t>РЕБЯТА </a:t>
            </a:r>
            <a:r>
              <a:rPr sz="2950" dirty="0">
                <a:latin typeface="Calibri"/>
                <a:cs typeface="Calibri"/>
              </a:rPr>
              <a:t>! Я</a:t>
            </a:r>
            <a:r>
              <a:rPr sz="2950" spc="40" dirty="0">
                <a:latin typeface="Calibri"/>
                <a:cs typeface="Calibri"/>
              </a:rPr>
              <a:t> </a:t>
            </a:r>
            <a:r>
              <a:rPr sz="2950" spc="-10" dirty="0">
                <a:latin typeface="Calibri"/>
                <a:cs typeface="Calibri"/>
              </a:rPr>
              <a:t>ЗАЙЧИШКА-ТОРОПЫЖКА!	</a:t>
            </a:r>
            <a:endParaRPr sz="295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6870" y="1631950"/>
            <a:ext cx="3976370" cy="2230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0" marR="30480" indent="-342900">
              <a:lnSpc>
                <a:spcPct val="100000"/>
              </a:lnSpc>
              <a:spcBef>
                <a:spcPts val="100"/>
              </a:spcBef>
            </a:pPr>
            <a:r>
              <a:rPr sz="2925" spc="7" baseline="14245" dirty="0">
                <a:solidFill>
                  <a:srgbClr val="EFA12D"/>
                </a:solidFill>
                <a:latin typeface="Wingdings 2"/>
                <a:cs typeface="Wingdings 2"/>
              </a:rPr>
              <a:t></a:t>
            </a:r>
            <a:r>
              <a:rPr sz="2925" spc="7" baseline="14245" dirty="0">
                <a:solidFill>
                  <a:srgbClr val="EFA12D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4D3A2F"/>
                </a:solidFill>
                <a:latin typeface="Times New Roman"/>
                <a:cs typeface="Times New Roman"/>
              </a:rPr>
              <a:t>Я </a:t>
            </a:r>
            <a:r>
              <a:rPr sz="2800" spc="-20" dirty="0">
                <a:solidFill>
                  <a:srgbClr val="4D3A2F"/>
                </a:solidFill>
                <a:latin typeface="Times New Roman"/>
                <a:cs typeface="Times New Roman"/>
              </a:rPr>
              <a:t>очень люблю </a:t>
            </a:r>
            <a:r>
              <a:rPr sz="2800" spc="-25" dirty="0">
                <a:solidFill>
                  <a:srgbClr val="4D3A2F"/>
                </a:solidFill>
                <a:latin typeface="Times New Roman"/>
                <a:cs typeface="Times New Roman"/>
              </a:rPr>
              <a:t>изучать  </a:t>
            </a:r>
            <a:r>
              <a:rPr sz="2800" spc="-5" dirty="0">
                <a:solidFill>
                  <a:srgbClr val="4D3A2F"/>
                </a:solidFill>
                <a:latin typeface="Times New Roman"/>
                <a:cs typeface="Times New Roman"/>
              </a:rPr>
              <a:t>правила </a:t>
            </a:r>
            <a:r>
              <a:rPr sz="2800" spc="-20" dirty="0">
                <a:solidFill>
                  <a:srgbClr val="4D3A2F"/>
                </a:solidFill>
                <a:latin typeface="Times New Roman"/>
                <a:cs typeface="Times New Roman"/>
              </a:rPr>
              <a:t>дорожного  </a:t>
            </a:r>
            <a:r>
              <a:rPr sz="2800" spc="-10" dirty="0">
                <a:solidFill>
                  <a:srgbClr val="4D3A2F"/>
                </a:solidFill>
                <a:latin typeface="Times New Roman"/>
                <a:cs typeface="Times New Roman"/>
              </a:rPr>
              <a:t>движения, </a:t>
            </a:r>
            <a:r>
              <a:rPr sz="2800" dirty="0">
                <a:solidFill>
                  <a:srgbClr val="4D3A2F"/>
                </a:solidFill>
                <a:latin typeface="Times New Roman"/>
                <a:cs typeface="Times New Roman"/>
              </a:rPr>
              <a:t>а</a:t>
            </a:r>
            <a:r>
              <a:rPr sz="2800" spc="-35" dirty="0">
                <a:solidFill>
                  <a:srgbClr val="4D3A2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4D3A2F"/>
                </a:solidFill>
                <a:latin typeface="Times New Roman"/>
                <a:cs typeface="Times New Roman"/>
              </a:rPr>
              <a:t>вы?</a:t>
            </a:r>
            <a:endParaRPr sz="2800">
              <a:latin typeface="Times New Roman"/>
              <a:cs typeface="Times New Roman"/>
            </a:endParaRPr>
          </a:p>
          <a:p>
            <a:pPr marL="381000" marR="1132205" indent="-342900">
              <a:lnSpc>
                <a:spcPct val="100000"/>
              </a:lnSpc>
              <a:spcBef>
                <a:spcPts val="560"/>
              </a:spcBef>
            </a:pPr>
            <a:r>
              <a:rPr sz="2925" spc="7" baseline="14245" dirty="0">
                <a:solidFill>
                  <a:srgbClr val="EFA12D"/>
                </a:solidFill>
                <a:latin typeface="Wingdings 2"/>
                <a:cs typeface="Wingdings 2"/>
              </a:rPr>
              <a:t></a:t>
            </a:r>
            <a:r>
              <a:rPr sz="2925" spc="7" baseline="14245" dirty="0">
                <a:solidFill>
                  <a:srgbClr val="EFA12D"/>
                </a:solidFill>
                <a:latin typeface="Times New Roman"/>
                <a:cs typeface="Times New Roman"/>
              </a:rPr>
              <a:t> </a:t>
            </a:r>
            <a:r>
              <a:rPr sz="2800" spc="-15" dirty="0">
                <a:solidFill>
                  <a:srgbClr val="4D3A2F"/>
                </a:solidFill>
                <a:latin typeface="Times New Roman"/>
                <a:cs typeface="Times New Roman"/>
              </a:rPr>
              <a:t>Давайте </a:t>
            </a:r>
            <a:r>
              <a:rPr sz="2800" spc="-25" dirty="0">
                <a:solidFill>
                  <a:srgbClr val="4D3A2F"/>
                </a:solidFill>
                <a:latin typeface="Times New Roman"/>
                <a:cs typeface="Times New Roman"/>
              </a:rPr>
              <a:t>изучать  </a:t>
            </a:r>
            <a:r>
              <a:rPr sz="2800" spc="-5" dirty="0">
                <a:solidFill>
                  <a:srgbClr val="4D3A2F"/>
                </a:solidFill>
                <a:latin typeface="Times New Roman"/>
                <a:cs typeface="Times New Roman"/>
              </a:rPr>
              <a:t>вместе!!!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151120" y="1598930"/>
            <a:ext cx="3336289" cy="4724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>
    <p:zo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4669" y="506730"/>
            <a:ext cx="8627110" cy="530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8613775" algn="l"/>
              </a:tabLst>
            </a:pPr>
            <a:r>
              <a:rPr sz="3300" spc="-20" dirty="0">
                <a:latin typeface="Calibri"/>
                <a:cs typeface="Calibri"/>
              </a:rPr>
              <a:t>ВОТ </a:t>
            </a:r>
            <a:r>
              <a:rPr sz="3300" dirty="0">
                <a:latin typeface="Calibri"/>
                <a:cs typeface="Calibri"/>
              </a:rPr>
              <a:t>КАК </a:t>
            </a:r>
            <a:r>
              <a:rPr sz="3300" spc="-20" dirty="0">
                <a:latin typeface="Calibri"/>
                <a:cs typeface="Calibri"/>
              </a:rPr>
              <a:t>МНОГО </a:t>
            </a:r>
            <a:r>
              <a:rPr sz="3300" spc="-40" dirty="0">
                <a:latin typeface="Calibri"/>
                <a:cs typeface="Calibri"/>
              </a:rPr>
              <a:t>ТРАНСПОРТА </a:t>
            </a:r>
            <a:r>
              <a:rPr sz="3300" dirty="0">
                <a:latin typeface="Calibri"/>
                <a:cs typeface="Calibri"/>
              </a:rPr>
              <a:t>НА</a:t>
            </a:r>
            <a:r>
              <a:rPr sz="3300" spc="55" dirty="0">
                <a:latin typeface="Calibri"/>
                <a:cs typeface="Calibri"/>
              </a:rPr>
              <a:t> </a:t>
            </a:r>
            <a:r>
              <a:rPr sz="3300" spc="-10" dirty="0">
                <a:latin typeface="Calibri"/>
                <a:cs typeface="Calibri"/>
              </a:rPr>
              <a:t>ДОРОГЕ!!!	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4669" y="1010920"/>
            <a:ext cx="7938134" cy="530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300" b="1" spc="5" dirty="0">
                <a:solidFill>
                  <a:srgbClr val="4D3A2F"/>
                </a:solidFill>
                <a:latin typeface="Calibri"/>
                <a:cs typeface="Calibri"/>
              </a:rPr>
              <a:t>А </a:t>
            </a:r>
            <a:r>
              <a:rPr sz="3300" b="1" dirty="0">
                <a:solidFill>
                  <a:srgbClr val="4D3A2F"/>
                </a:solidFill>
                <a:latin typeface="Calibri"/>
                <a:cs typeface="Calibri"/>
              </a:rPr>
              <a:t>КАКИЕ </a:t>
            </a:r>
            <a:r>
              <a:rPr sz="3300" b="1" spc="5" dirty="0">
                <a:solidFill>
                  <a:srgbClr val="4D3A2F"/>
                </a:solidFill>
                <a:latin typeface="Calibri"/>
                <a:cs typeface="Calibri"/>
              </a:rPr>
              <a:t>ВИДЫ </a:t>
            </a:r>
            <a:r>
              <a:rPr sz="3300" b="1" spc="-40" dirty="0">
                <a:solidFill>
                  <a:srgbClr val="4D3A2F"/>
                </a:solidFill>
                <a:latin typeface="Calibri"/>
                <a:cs typeface="Calibri"/>
              </a:rPr>
              <a:t>ТРАНСПОРТА </a:t>
            </a:r>
            <a:r>
              <a:rPr sz="3300" b="1" spc="5" dirty="0">
                <a:solidFill>
                  <a:srgbClr val="4D3A2F"/>
                </a:solidFill>
                <a:latin typeface="Calibri"/>
                <a:cs typeface="Calibri"/>
              </a:rPr>
              <a:t>ВЫ</a:t>
            </a:r>
            <a:r>
              <a:rPr sz="3300" b="1" spc="-50" dirty="0">
                <a:solidFill>
                  <a:srgbClr val="4D3A2F"/>
                </a:solidFill>
                <a:latin typeface="Calibri"/>
                <a:cs typeface="Calibri"/>
              </a:rPr>
              <a:t> </a:t>
            </a:r>
            <a:r>
              <a:rPr sz="3300" b="1" dirty="0">
                <a:solidFill>
                  <a:srgbClr val="4D3A2F"/>
                </a:solidFill>
                <a:latin typeface="Calibri"/>
                <a:cs typeface="Calibri"/>
              </a:rPr>
              <a:t>ЗНАЕТЕ???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786379" y="1554480"/>
            <a:ext cx="3722370" cy="45250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>
    <p:zo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4350" y="1050289"/>
            <a:ext cx="8629650" cy="2540"/>
          </a:xfrm>
          <a:custGeom>
            <a:avLst/>
            <a:gdLst/>
            <a:ahLst/>
            <a:cxnLst/>
            <a:rect l="l" t="t" r="r" b="b"/>
            <a:pathLst>
              <a:path w="8629650" h="2540">
                <a:moveTo>
                  <a:pt x="0" y="0"/>
                </a:moveTo>
                <a:lnTo>
                  <a:pt x="8629650" y="2539"/>
                </a:lnTo>
              </a:path>
            </a:pathLst>
          </a:custGeom>
          <a:ln w="9344">
            <a:solidFill>
              <a:srgbClr val="EFA1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4350" y="1050289"/>
            <a:ext cx="8629650" cy="2540"/>
          </a:xfrm>
          <a:custGeom>
            <a:avLst/>
            <a:gdLst/>
            <a:ahLst/>
            <a:cxnLst/>
            <a:rect l="l" t="t" r="r" b="b"/>
            <a:pathLst>
              <a:path w="8629650" h="2540">
                <a:moveTo>
                  <a:pt x="0" y="0"/>
                </a:moveTo>
                <a:lnTo>
                  <a:pt x="8629650" y="2539"/>
                </a:lnTo>
              </a:path>
            </a:pathLst>
          </a:custGeom>
          <a:ln w="9344">
            <a:solidFill>
              <a:srgbClr val="EFA1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4350" y="1057910"/>
            <a:ext cx="8629650" cy="2540"/>
          </a:xfrm>
          <a:custGeom>
            <a:avLst/>
            <a:gdLst/>
            <a:ahLst/>
            <a:cxnLst/>
            <a:rect l="l" t="t" r="r" b="b"/>
            <a:pathLst>
              <a:path w="8629650" h="2540">
                <a:moveTo>
                  <a:pt x="0" y="0"/>
                </a:moveTo>
                <a:lnTo>
                  <a:pt x="8629650" y="2539"/>
                </a:lnTo>
              </a:path>
            </a:pathLst>
          </a:custGeom>
          <a:ln w="9344">
            <a:solidFill>
              <a:srgbClr val="EFA1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09269" y="4613910"/>
            <a:ext cx="8120380" cy="150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589915" indent="-260350">
              <a:lnSpc>
                <a:spcPct val="101000"/>
              </a:lnSpc>
              <a:spcBef>
                <a:spcPts val="100"/>
              </a:spcBef>
            </a:pPr>
            <a:r>
              <a:rPr sz="2550" baseline="14705" dirty="0">
                <a:solidFill>
                  <a:srgbClr val="EFA12D"/>
                </a:solidFill>
                <a:latin typeface="Wingdings 2"/>
                <a:cs typeface="Wingdings 2"/>
              </a:rPr>
              <a:t></a:t>
            </a:r>
            <a:r>
              <a:rPr sz="2550" baseline="14705" dirty="0">
                <a:solidFill>
                  <a:srgbClr val="EFA12D"/>
                </a:solidFill>
                <a:latin typeface="Times New Roman"/>
                <a:cs typeface="Times New Roman"/>
              </a:rPr>
              <a:t> </a:t>
            </a:r>
            <a:r>
              <a:rPr sz="2400" b="1" i="1" spc="15" dirty="0">
                <a:solidFill>
                  <a:srgbClr val="4D3A2F"/>
                </a:solidFill>
                <a:latin typeface="Calibri"/>
                <a:cs typeface="Calibri"/>
              </a:rPr>
              <a:t>Это что, </a:t>
            </a:r>
            <a:r>
              <a:rPr sz="2400" b="1" i="1" spc="10" dirty="0">
                <a:solidFill>
                  <a:srgbClr val="4D3A2F"/>
                </a:solidFill>
                <a:latin typeface="Calibri"/>
                <a:cs typeface="Calibri"/>
              </a:rPr>
              <a:t>велосипед? </a:t>
            </a:r>
            <a:r>
              <a:rPr sz="2400" b="1" i="1" spc="20" dirty="0">
                <a:solidFill>
                  <a:srgbClr val="4D3A2F"/>
                </a:solidFill>
                <a:latin typeface="Calibri"/>
                <a:cs typeface="Calibri"/>
              </a:rPr>
              <a:t>Нет </a:t>
            </a:r>
            <a:r>
              <a:rPr sz="2400" b="1" i="1" spc="10" dirty="0">
                <a:solidFill>
                  <a:srgbClr val="4D3A2F"/>
                </a:solidFill>
                <a:latin typeface="Calibri"/>
                <a:cs typeface="Calibri"/>
              </a:rPr>
              <a:t>дверей, кабины </a:t>
            </a:r>
            <a:r>
              <a:rPr sz="2400" b="1" i="1" spc="15" dirty="0">
                <a:solidFill>
                  <a:srgbClr val="4D3A2F"/>
                </a:solidFill>
                <a:latin typeface="Calibri"/>
                <a:cs typeface="Calibri"/>
              </a:rPr>
              <a:t>нет! </a:t>
            </a:r>
            <a:r>
              <a:rPr sz="2400" b="1" i="1" spc="5" dirty="0">
                <a:solidFill>
                  <a:srgbClr val="4D3A2F"/>
                </a:solidFill>
                <a:latin typeface="Calibri"/>
                <a:cs typeface="Calibri"/>
              </a:rPr>
              <a:t>Лихо  </a:t>
            </a:r>
            <a:r>
              <a:rPr sz="2400" b="1" i="1" spc="15" dirty="0">
                <a:solidFill>
                  <a:srgbClr val="4D3A2F"/>
                </a:solidFill>
                <a:latin typeface="Calibri"/>
                <a:cs typeface="Calibri"/>
              </a:rPr>
              <a:t>мчится, тарахтит, </a:t>
            </a:r>
            <a:r>
              <a:rPr sz="2400" b="1" i="1" spc="10" dirty="0">
                <a:solidFill>
                  <a:srgbClr val="4D3A2F"/>
                </a:solidFill>
                <a:latin typeface="Calibri"/>
                <a:cs typeface="Calibri"/>
              </a:rPr>
              <a:t>вдоль по </a:t>
            </a:r>
            <a:r>
              <a:rPr sz="2400" b="1" i="1" dirty="0">
                <a:solidFill>
                  <a:srgbClr val="4D3A2F"/>
                </a:solidFill>
                <a:latin typeface="Calibri"/>
                <a:cs typeface="Calibri"/>
              </a:rPr>
              <a:t>улице</a:t>
            </a:r>
            <a:r>
              <a:rPr sz="2400" b="1" i="1" spc="-30" dirty="0">
                <a:solidFill>
                  <a:srgbClr val="4D3A2F"/>
                </a:solidFill>
                <a:latin typeface="Calibri"/>
                <a:cs typeface="Calibri"/>
              </a:rPr>
              <a:t> </a:t>
            </a:r>
            <a:r>
              <a:rPr sz="2400" b="1" i="1" spc="15" dirty="0">
                <a:solidFill>
                  <a:srgbClr val="4D3A2F"/>
                </a:solidFill>
                <a:latin typeface="Calibri"/>
                <a:cs typeface="Calibri"/>
              </a:rPr>
              <a:t>летит,</a:t>
            </a:r>
            <a:endParaRPr sz="2400">
              <a:latin typeface="Calibri"/>
              <a:cs typeface="Calibri"/>
            </a:endParaRPr>
          </a:p>
          <a:p>
            <a:pPr marL="298450" marR="30480">
              <a:lnSpc>
                <a:spcPct val="101400"/>
              </a:lnSpc>
            </a:pPr>
            <a:r>
              <a:rPr sz="2400" b="1" i="1" spc="15" dirty="0">
                <a:solidFill>
                  <a:srgbClr val="4D3A2F"/>
                </a:solidFill>
                <a:latin typeface="Calibri"/>
                <a:cs typeface="Calibri"/>
              </a:rPr>
              <a:t>Быстрей </a:t>
            </a:r>
            <a:r>
              <a:rPr sz="2400" b="1" i="1" spc="10" dirty="0">
                <a:solidFill>
                  <a:srgbClr val="4D3A2F"/>
                </a:solidFill>
                <a:latin typeface="Calibri"/>
                <a:cs typeface="Calibri"/>
              </a:rPr>
              <a:t>всех </a:t>
            </a:r>
            <a:r>
              <a:rPr sz="2400" b="1" i="1" spc="15" dirty="0">
                <a:solidFill>
                  <a:srgbClr val="4D3A2F"/>
                </a:solidFill>
                <a:latin typeface="Calibri"/>
                <a:cs typeface="Calibri"/>
              </a:rPr>
              <a:t>машин несётся, </a:t>
            </a:r>
            <a:r>
              <a:rPr sz="2400" b="1" i="1" spc="15" dirty="0">
                <a:solidFill>
                  <a:srgbClr val="FF0000"/>
                </a:solidFill>
                <a:latin typeface="Calibri"/>
                <a:cs typeface="Calibri"/>
              </a:rPr>
              <a:t>мотоциклом </a:t>
            </a:r>
            <a:r>
              <a:rPr sz="2400" b="1" i="1" spc="10" dirty="0">
                <a:solidFill>
                  <a:srgbClr val="4D3A2F"/>
                </a:solidFill>
                <a:latin typeface="Calibri"/>
                <a:cs typeface="Calibri"/>
              </a:rPr>
              <a:t>он зовётся.  </a:t>
            </a:r>
            <a:r>
              <a:rPr sz="2400" b="1" i="1" spc="15" dirty="0">
                <a:solidFill>
                  <a:srgbClr val="4D3A2F"/>
                </a:solidFill>
                <a:latin typeface="Calibri"/>
                <a:cs typeface="Calibri"/>
              </a:rPr>
              <a:t>Сидит, </a:t>
            </a:r>
            <a:r>
              <a:rPr sz="2400" b="1" i="1" dirty="0">
                <a:solidFill>
                  <a:srgbClr val="4D3A2F"/>
                </a:solidFill>
                <a:latin typeface="Calibri"/>
                <a:cs typeface="Calibri"/>
              </a:rPr>
              <a:t>как </a:t>
            </a:r>
            <a:r>
              <a:rPr sz="2400" b="1" i="1" spc="10" dirty="0">
                <a:solidFill>
                  <a:srgbClr val="4D3A2F"/>
                </a:solidFill>
                <a:latin typeface="Calibri"/>
                <a:cs typeface="Calibri"/>
              </a:rPr>
              <a:t>всадник </a:t>
            </a:r>
            <a:r>
              <a:rPr sz="2400" b="1" i="1" spc="15" dirty="0">
                <a:solidFill>
                  <a:srgbClr val="4D3A2F"/>
                </a:solidFill>
                <a:latin typeface="Calibri"/>
                <a:cs typeface="Calibri"/>
              </a:rPr>
              <a:t>на </a:t>
            </a:r>
            <a:r>
              <a:rPr sz="2400" b="1" i="1" spc="5" dirty="0">
                <a:solidFill>
                  <a:srgbClr val="4D3A2F"/>
                </a:solidFill>
                <a:latin typeface="Calibri"/>
                <a:cs typeface="Calibri"/>
              </a:rPr>
              <a:t>коне, </a:t>
            </a:r>
            <a:r>
              <a:rPr sz="2400" b="1" i="1" spc="10" dirty="0">
                <a:solidFill>
                  <a:srgbClr val="4D3A2F"/>
                </a:solidFill>
                <a:latin typeface="Calibri"/>
                <a:cs typeface="Calibri"/>
              </a:rPr>
              <a:t>водитель </a:t>
            </a:r>
            <a:r>
              <a:rPr sz="2400" b="1" i="1" spc="15" dirty="0">
                <a:solidFill>
                  <a:srgbClr val="4D3A2F"/>
                </a:solidFill>
                <a:latin typeface="Calibri"/>
                <a:cs typeface="Calibri"/>
              </a:rPr>
              <a:t>на </a:t>
            </a:r>
            <a:r>
              <a:rPr sz="2400" b="1" i="1" spc="10" dirty="0">
                <a:solidFill>
                  <a:srgbClr val="4D3A2F"/>
                </a:solidFill>
                <a:latin typeface="Calibri"/>
                <a:cs typeface="Calibri"/>
              </a:rPr>
              <a:t>его</a:t>
            </a:r>
            <a:r>
              <a:rPr sz="2400" b="1" i="1" spc="-45" dirty="0">
                <a:solidFill>
                  <a:srgbClr val="4D3A2F"/>
                </a:solidFill>
                <a:latin typeface="Calibri"/>
                <a:cs typeface="Calibri"/>
              </a:rPr>
              <a:t> </a:t>
            </a:r>
            <a:r>
              <a:rPr sz="2400" b="1" i="1" spc="10" dirty="0">
                <a:solidFill>
                  <a:srgbClr val="4D3A2F"/>
                </a:solidFill>
                <a:latin typeface="Calibri"/>
                <a:cs typeface="Calibri"/>
              </a:rPr>
              <a:t>спине!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83259" y="332740"/>
            <a:ext cx="7776209" cy="41033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>
    <p:zo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4350" y="1050289"/>
            <a:ext cx="8629650" cy="2540"/>
          </a:xfrm>
          <a:custGeom>
            <a:avLst/>
            <a:gdLst/>
            <a:ahLst/>
            <a:cxnLst/>
            <a:rect l="l" t="t" r="r" b="b"/>
            <a:pathLst>
              <a:path w="8629650" h="2540">
                <a:moveTo>
                  <a:pt x="0" y="0"/>
                </a:moveTo>
                <a:lnTo>
                  <a:pt x="8629650" y="2539"/>
                </a:lnTo>
              </a:path>
            </a:pathLst>
          </a:custGeom>
          <a:ln w="9344">
            <a:solidFill>
              <a:srgbClr val="EFA1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4350" y="1050289"/>
            <a:ext cx="8629650" cy="2540"/>
          </a:xfrm>
          <a:custGeom>
            <a:avLst/>
            <a:gdLst/>
            <a:ahLst/>
            <a:cxnLst/>
            <a:rect l="l" t="t" r="r" b="b"/>
            <a:pathLst>
              <a:path w="8629650" h="2540">
                <a:moveTo>
                  <a:pt x="0" y="0"/>
                </a:moveTo>
                <a:lnTo>
                  <a:pt x="8629650" y="2539"/>
                </a:lnTo>
              </a:path>
            </a:pathLst>
          </a:custGeom>
          <a:ln w="9344">
            <a:solidFill>
              <a:srgbClr val="EFA1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4350" y="1057910"/>
            <a:ext cx="8629650" cy="2540"/>
          </a:xfrm>
          <a:custGeom>
            <a:avLst/>
            <a:gdLst/>
            <a:ahLst/>
            <a:cxnLst/>
            <a:rect l="l" t="t" r="r" b="b"/>
            <a:pathLst>
              <a:path w="8629650" h="2540">
                <a:moveTo>
                  <a:pt x="0" y="0"/>
                </a:moveTo>
                <a:lnTo>
                  <a:pt x="8629650" y="2539"/>
                </a:lnTo>
              </a:path>
            </a:pathLst>
          </a:custGeom>
          <a:ln w="9344">
            <a:solidFill>
              <a:srgbClr val="EFA1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4669" y="4616196"/>
            <a:ext cx="8065134" cy="1256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4629" marR="5080" indent="-201930" algn="just">
              <a:lnSpc>
                <a:spcPct val="119600"/>
              </a:lnSpc>
              <a:spcBef>
                <a:spcPts val="100"/>
              </a:spcBef>
            </a:pPr>
            <a:r>
              <a:rPr sz="2250" b="1" i="1" spc="-10" dirty="0">
                <a:solidFill>
                  <a:srgbClr val="4D3A2F"/>
                </a:solidFill>
                <a:latin typeface="Calibri"/>
                <a:cs typeface="Calibri"/>
              </a:rPr>
              <a:t>На </a:t>
            </a:r>
            <a:r>
              <a:rPr sz="2250" b="1" i="1" spc="-15" dirty="0">
                <a:solidFill>
                  <a:srgbClr val="4D3A2F"/>
                </a:solidFill>
                <a:latin typeface="Calibri"/>
                <a:cs typeface="Calibri"/>
              </a:rPr>
              <a:t>колёсах </a:t>
            </a:r>
            <a:r>
              <a:rPr sz="2250" b="1" i="1" spc="-10" dirty="0">
                <a:solidFill>
                  <a:srgbClr val="4D3A2F"/>
                </a:solidFill>
                <a:latin typeface="Calibri"/>
                <a:cs typeface="Calibri"/>
              </a:rPr>
              <a:t>едет дом. Люди могут ездить </a:t>
            </a:r>
            <a:r>
              <a:rPr sz="2250" b="1" i="1" spc="-5" dirty="0">
                <a:solidFill>
                  <a:srgbClr val="4D3A2F"/>
                </a:solidFill>
                <a:latin typeface="Calibri"/>
                <a:cs typeface="Calibri"/>
              </a:rPr>
              <a:t>в </a:t>
            </a:r>
            <a:r>
              <a:rPr sz="2250" b="1" i="1" spc="-10" dirty="0">
                <a:solidFill>
                  <a:srgbClr val="4D3A2F"/>
                </a:solidFill>
                <a:latin typeface="Calibri"/>
                <a:cs typeface="Calibri"/>
              </a:rPr>
              <a:t>нём.  </a:t>
            </a:r>
            <a:r>
              <a:rPr sz="2250" b="1" i="1" spc="-5" dirty="0">
                <a:solidFill>
                  <a:srgbClr val="4D3A2F"/>
                </a:solidFill>
                <a:latin typeface="Calibri"/>
                <a:cs typeface="Calibri"/>
              </a:rPr>
              <a:t>По </a:t>
            </a:r>
            <a:r>
              <a:rPr sz="2250" b="1" i="1" spc="-10" dirty="0">
                <a:solidFill>
                  <a:srgbClr val="4D3A2F"/>
                </a:solidFill>
                <a:latin typeface="Calibri"/>
                <a:cs typeface="Calibri"/>
              </a:rPr>
              <a:t>бокам </a:t>
            </a:r>
            <a:r>
              <a:rPr sz="2250" b="1" i="1" spc="-5" dirty="0">
                <a:solidFill>
                  <a:srgbClr val="4D3A2F"/>
                </a:solidFill>
                <a:latin typeface="Calibri"/>
                <a:cs typeface="Calibri"/>
              </a:rPr>
              <a:t>- </a:t>
            </a:r>
            <a:r>
              <a:rPr sz="2250" b="1" i="1" spc="-10" dirty="0">
                <a:solidFill>
                  <a:srgbClr val="4D3A2F"/>
                </a:solidFill>
                <a:latin typeface="Calibri"/>
                <a:cs typeface="Calibri"/>
              </a:rPr>
              <a:t>большие </a:t>
            </a:r>
            <a:r>
              <a:rPr sz="2250" b="1" i="1" spc="-5" dirty="0">
                <a:solidFill>
                  <a:srgbClr val="4D3A2F"/>
                </a:solidFill>
                <a:latin typeface="Calibri"/>
                <a:cs typeface="Calibri"/>
              </a:rPr>
              <a:t>окна, </a:t>
            </a:r>
            <a:r>
              <a:rPr sz="2250" b="1" i="1" spc="-15" dirty="0">
                <a:solidFill>
                  <a:srgbClr val="4D3A2F"/>
                </a:solidFill>
                <a:latin typeface="Calibri"/>
                <a:cs typeface="Calibri"/>
              </a:rPr>
              <a:t>сверху </a:t>
            </a:r>
            <a:r>
              <a:rPr sz="2250" b="1" i="1" spc="-5" dirty="0">
                <a:solidFill>
                  <a:srgbClr val="4D3A2F"/>
                </a:solidFill>
                <a:latin typeface="Calibri"/>
                <a:cs typeface="Calibri"/>
              </a:rPr>
              <a:t>- крыша, </a:t>
            </a:r>
            <a:r>
              <a:rPr sz="2250" b="1" i="1" spc="-10" dirty="0">
                <a:solidFill>
                  <a:srgbClr val="4D3A2F"/>
                </a:solidFill>
                <a:latin typeface="Calibri"/>
                <a:cs typeface="Calibri"/>
              </a:rPr>
              <a:t>чтоб </a:t>
            </a:r>
            <a:r>
              <a:rPr sz="2250" b="1" i="1" spc="-5" dirty="0">
                <a:solidFill>
                  <a:srgbClr val="4D3A2F"/>
                </a:solidFill>
                <a:latin typeface="Calibri"/>
                <a:cs typeface="Calibri"/>
              </a:rPr>
              <a:t>не </a:t>
            </a:r>
            <a:r>
              <a:rPr sz="2250" b="1" i="1" spc="-10" dirty="0">
                <a:solidFill>
                  <a:srgbClr val="4D3A2F"/>
                </a:solidFill>
                <a:latin typeface="Calibri"/>
                <a:cs typeface="Calibri"/>
              </a:rPr>
              <a:t>мокнуть,  Дом </a:t>
            </a:r>
            <a:r>
              <a:rPr sz="2250" b="1" i="1" spc="-10" dirty="0">
                <a:solidFill>
                  <a:srgbClr val="FF0000"/>
                </a:solidFill>
                <a:latin typeface="Calibri"/>
                <a:cs typeface="Calibri"/>
              </a:rPr>
              <a:t>автобусом </a:t>
            </a:r>
            <a:r>
              <a:rPr sz="2250" b="1" i="1" spc="-10" dirty="0">
                <a:solidFill>
                  <a:srgbClr val="4D3A2F"/>
                </a:solidFill>
                <a:latin typeface="Calibri"/>
                <a:cs typeface="Calibri"/>
              </a:rPr>
              <a:t>зовут, </a:t>
            </a:r>
            <a:r>
              <a:rPr sz="2250" b="1" i="1" spc="-5" dirty="0">
                <a:solidFill>
                  <a:srgbClr val="4D3A2F"/>
                </a:solidFill>
                <a:latin typeface="Calibri"/>
                <a:cs typeface="Calibri"/>
              </a:rPr>
              <a:t>у </a:t>
            </a:r>
            <a:r>
              <a:rPr sz="2250" b="1" i="1" spc="-10" dirty="0">
                <a:solidFill>
                  <a:srgbClr val="4D3A2F"/>
                </a:solidFill>
                <a:latin typeface="Calibri"/>
                <a:cs typeface="Calibri"/>
              </a:rPr>
              <a:t>него есть </a:t>
            </a:r>
            <a:r>
              <a:rPr sz="2250" b="1" i="1" spc="-5" dirty="0">
                <a:solidFill>
                  <a:srgbClr val="4D3A2F"/>
                </a:solidFill>
                <a:latin typeface="Calibri"/>
                <a:cs typeface="Calibri"/>
              </a:rPr>
              <a:t>свой</a:t>
            </a:r>
            <a:r>
              <a:rPr sz="2250" b="1" i="1" spc="30" dirty="0">
                <a:solidFill>
                  <a:srgbClr val="4D3A2F"/>
                </a:solidFill>
                <a:latin typeface="Calibri"/>
                <a:cs typeface="Calibri"/>
              </a:rPr>
              <a:t> </a:t>
            </a:r>
            <a:r>
              <a:rPr sz="2250" b="1" i="1" spc="-15" dirty="0">
                <a:solidFill>
                  <a:srgbClr val="4D3A2F"/>
                </a:solidFill>
                <a:latin typeface="Calibri"/>
                <a:cs typeface="Calibri"/>
              </a:rPr>
              <a:t>маршрут.</a:t>
            </a:r>
            <a:endParaRPr sz="225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99160" y="260350"/>
            <a:ext cx="7632700" cy="42481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4350" y="1050289"/>
            <a:ext cx="8629650" cy="2540"/>
          </a:xfrm>
          <a:custGeom>
            <a:avLst/>
            <a:gdLst/>
            <a:ahLst/>
            <a:cxnLst/>
            <a:rect l="l" t="t" r="r" b="b"/>
            <a:pathLst>
              <a:path w="8629650" h="2540">
                <a:moveTo>
                  <a:pt x="0" y="0"/>
                </a:moveTo>
                <a:lnTo>
                  <a:pt x="8629650" y="2539"/>
                </a:lnTo>
              </a:path>
            </a:pathLst>
          </a:custGeom>
          <a:ln w="9344">
            <a:solidFill>
              <a:srgbClr val="EFA1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4350" y="1050289"/>
            <a:ext cx="8629650" cy="2540"/>
          </a:xfrm>
          <a:custGeom>
            <a:avLst/>
            <a:gdLst/>
            <a:ahLst/>
            <a:cxnLst/>
            <a:rect l="l" t="t" r="r" b="b"/>
            <a:pathLst>
              <a:path w="8629650" h="2540">
                <a:moveTo>
                  <a:pt x="0" y="0"/>
                </a:moveTo>
                <a:lnTo>
                  <a:pt x="8629650" y="2539"/>
                </a:lnTo>
              </a:path>
            </a:pathLst>
          </a:custGeom>
          <a:ln w="9344">
            <a:solidFill>
              <a:srgbClr val="EFA1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4350" y="1057910"/>
            <a:ext cx="8629650" cy="2540"/>
          </a:xfrm>
          <a:custGeom>
            <a:avLst/>
            <a:gdLst/>
            <a:ahLst/>
            <a:cxnLst/>
            <a:rect l="l" t="t" r="r" b="b"/>
            <a:pathLst>
              <a:path w="8629650" h="2540">
                <a:moveTo>
                  <a:pt x="0" y="0"/>
                </a:moveTo>
                <a:lnTo>
                  <a:pt x="8629650" y="2539"/>
                </a:lnTo>
              </a:path>
            </a:pathLst>
          </a:custGeom>
          <a:ln w="9344">
            <a:solidFill>
              <a:srgbClr val="EFA1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17219" y="4828540"/>
            <a:ext cx="8072755" cy="124015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97180" marR="5080" indent="-284480" algn="just">
              <a:lnSpc>
                <a:spcPct val="100000"/>
              </a:lnSpc>
              <a:spcBef>
                <a:spcPts val="110"/>
              </a:spcBef>
            </a:pPr>
            <a:r>
              <a:rPr sz="2650" b="1" i="1" dirty="0">
                <a:solidFill>
                  <a:srgbClr val="4D3A2F"/>
                </a:solidFill>
                <a:latin typeface="Calibri"/>
                <a:cs typeface="Calibri"/>
              </a:rPr>
              <a:t>Вот </a:t>
            </a:r>
            <a:r>
              <a:rPr sz="2650" b="1" i="1" spc="-5" dirty="0">
                <a:solidFill>
                  <a:srgbClr val="FF0000"/>
                </a:solidFill>
                <a:latin typeface="Calibri"/>
                <a:cs typeface="Calibri"/>
              </a:rPr>
              <a:t>троллейбус, </a:t>
            </a:r>
            <a:r>
              <a:rPr sz="2650" b="1" i="1" dirty="0">
                <a:solidFill>
                  <a:srgbClr val="4D3A2F"/>
                </a:solidFill>
                <a:latin typeface="Calibri"/>
                <a:cs typeface="Calibri"/>
              </a:rPr>
              <a:t>он с усами. </a:t>
            </a:r>
            <a:r>
              <a:rPr sz="2650" b="1" i="1" spc="-15" dirty="0">
                <a:solidFill>
                  <a:srgbClr val="4D3A2F"/>
                </a:solidFill>
                <a:latin typeface="Calibri"/>
                <a:cs typeface="Calibri"/>
              </a:rPr>
              <a:t>Едет </a:t>
            </a:r>
            <a:r>
              <a:rPr sz="2650" b="1" i="1" spc="5" dirty="0">
                <a:solidFill>
                  <a:srgbClr val="4D3A2F"/>
                </a:solidFill>
                <a:latin typeface="Calibri"/>
                <a:cs typeface="Calibri"/>
              </a:rPr>
              <a:t>он </a:t>
            </a:r>
            <a:r>
              <a:rPr sz="2650" b="1" i="1" dirty="0">
                <a:solidFill>
                  <a:srgbClr val="4D3A2F"/>
                </a:solidFill>
                <a:latin typeface="Calibri"/>
                <a:cs typeface="Calibri"/>
              </a:rPr>
              <a:t>под </a:t>
            </a:r>
            <a:r>
              <a:rPr sz="2650" b="1" i="1" spc="-5" dirty="0">
                <a:solidFill>
                  <a:srgbClr val="4D3A2F"/>
                </a:solidFill>
                <a:latin typeface="Calibri"/>
                <a:cs typeface="Calibri"/>
              </a:rPr>
              <a:t>проводами.  </a:t>
            </a:r>
            <a:r>
              <a:rPr sz="2650" b="1" i="1" spc="-15" dirty="0">
                <a:solidFill>
                  <a:srgbClr val="4D3A2F"/>
                </a:solidFill>
                <a:latin typeface="Calibri"/>
                <a:cs typeface="Calibri"/>
              </a:rPr>
              <a:t>Если </a:t>
            </a:r>
            <a:r>
              <a:rPr sz="2650" b="1" i="1" dirty="0">
                <a:solidFill>
                  <a:srgbClr val="4D3A2F"/>
                </a:solidFill>
                <a:latin typeface="Calibri"/>
                <a:cs typeface="Calibri"/>
              </a:rPr>
              <a:t>ус </a:t>
            </a:r>
            <a:r>
              <a:rPr sz="2650" b="1" i="1" spc="-5" dirty="0">
                <a:solidFill>
                  <a:srgbClr val="4D3A2F"/>
                </a:solidFill>
                <a:latin typeface="Calibri"/>
                <a:cs typeface="Calibri"/>
              </a:rPr>
              <a:t>вдруг </a:t>
            </a:r>
            <a:r>
              <a:rPr sz="2650" b="1" i="1" spc="-10" dirty="0">
                <a:solidFill>
                  <a:srgbClr val="4D3A2F"/>
                </a:solidFill>
                <a:latin typeface="Calibri"/>
                <a:cs typeface="Calibri"/>
              </a:rPr>
              <a:t>соскользнёт, </a:t>
            </a:r>
            <a:r>
              <a:rPr sz="2650" b="1" i="1" dirty="0">
                <a:solidFill>
                  <a:srgbClr val="4D3A2F"/>
                </a:solidFill>
                <a:latin typeface="Calibri"/>
                <a:cs typeface="Calibri"/>
              </a:rPr>
              <a:t>то </a:t>
            </a:r>
            <a:r>
              <a:rPr sz="2650" b="1" i="1" spc="-5" dirty="0">
                <a:solidFill>
                  <a:srgbClr val="4D3A2F"/>
                </a:solidFill>
                <a:latin typeface="Calibri"/>
                <a:cs typeface="Calibri"/>
              </a:rPr>
              <a:t>троллейбус </a:t>
            </a:r>
            <a:r>
              <a:rPr sz="2650" b="1" i="1" dirty="0">
                <a:solidFill>
                  <a:srgbClr val="4D3A2F"/>
                </a:solidFill>
                <a:latin typeface="Calibri"/>
                <a:cs typeface="Calibri"/>
              </a:rPr>
              <a:t>вмиг  замрёт!</a:t>
            </a:r>
            <a:endParaRPr sz="265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59839" y="260350"/>
            <a:ext cx="6912609" cy="4032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>
    <p:zo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4350" y="1050289"/>
            <a:ext cx="8629650" cy="2540"/>
          </a:xfrm>
          <a:custGeom>
            <a:avLst/>
            <a:gdLst/>
            <a:ahLst/>
            <a:cxnLst/>
            <a:rect l="l" t="t" r="r" b="b"/>
            <a:pathLst>
              <a:path w="8629650" h="2540">
                <a:moveTo>
                  <a:pt x="0" y="0"/>
                </a:moveTo>
                <a:lnTo>
                  <a:pt x="8629650" y="2539"/>
                </a:lnTo>
              </a:path>
            </a:pathLst>
          </a:custGeom>
          <a:ln w="9344">
            <a:solidFill>
              <a:srgbClr val="EFA1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4350" y="1050289"/>
            <a:ext cx="8629650" cy="2540"/>
          </a:xfrm>
          <a:custGeom>
            <a:avLst/>
            <a:gdLst/>
            <a:ahLst/>
            <a:cxnLst/>
            <a:rect l="l" t="t" r="r" b="b"/>
            <a:pathLst>
              <a:path w="8629650" h="2540">
                <a:moveTo>
                  <a:pt x="0" y="0"/>
                </a:moveTo>
                <a:lnTo>
                  <a:pt x="8629650" y="2539"/>
                </a:lnTo>
              </a:path>
            </a:pathLst>
          </a:custGeom>
          <a:ln w="9344">
            <a:solidFill>
              <a:srgbClr val="EFA1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4350" y="1057910"/>
            <a:ext cx="8629650" cy="2540"/>
          </a:xfrm>
          <a:custGeom>
            <a:avLst/>
            <a:gdLst/>
            <a:ahLst/>
            <a:cxnLst/>
            <a:rect l="l" t="t" r="r" b="b"/>
            <a:pathLst>
              <a:path w="8629650" h="2540">
                <a:moveTo>
                  <a:pt x="0" y="0"/>
                </a:moveTo>
                <a:lnTo>
                  <a:pt x="8629650" y="2539"/>
                </a:lnTo>
              </a:path>
            </a:pathLst>
          </a:custGeom>
          <a:ln w="9344">
            <a:solidFill>
              <a:srgbClr val="EFA1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09269" y="4613910"/>
            <a:ext cx="8108315" cy="17818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46710" marR="40005" indent="-308610">
              <a:lnSpc>
                <a:spcPct val="101000"/>
              </a:lnSpc>
              <a:spcBef>
                <a:spcPts val="95"/>
              </a:spcBef>
            </a:pPr>
            <a:r>
              <a:rPr sz="3000" spc="22" baseline="13888" dirty="0">
                <a:solidFill>
                  <a:srgbClr val="EFA12D"/>
                </a:solidFill>
                <a:latin typeface="Wingdings 2"/>
                <a:cs typeface="Wingdings 2"/>
              </a:rPr>
              <a:t></a:t>
            </a:r>
            <a:r>
              <a:rPr sz="3000" spc="22" baseline="13888" dirty="0">
                <a:solidFill>
                  <a:srgbClr val="EFA12D"/>
                </a:solidFill>
                <a:latin typeface="Times New Roman"/>
                <a:cs typeface="Times New Roman"/>
              </a:rPr>
              <a:t> </a:t>
            </a:r>
            <a:r>
              <a:rPr sz="2850" b="1" i="1" spc="5" dirty="0">
                <a:solidFill>
                  <a:srgbClr val="4D3A2F"/>
                </a:solidFill>
                <a:latin typeface="Calibri"/>
                <a:cs typeface="Calibri"/>
              </a:rPr>
              <a:t>Дзинь-дзинь-дзинь! </a:t>
            </a:r>
            <a:r>
              <a:rPr sz="2850" b="1" i="1" spc="15" dirty="0">
                <a:solidFill>
                  <a:srgbClr val="4D3A2F"/>
                </a:solidFill>
                <a:latin typeface="Calibri"/>
                <a:cs typeface="Calibri"/>
              </a:rPr>
              <a:t>Что </a:t>
            </a:r>
            <a:r>
              <a:rPr sz="2850" b="1" i="1" spc="10" dirty="0">
                <a:solidFill>
                  <a:srgbClr val="4D3A2F"/>
                </a:solidFill>
                <a:latin typeface="Calibri"/>
                <a:cs typeface="Calibri"/>
              </a:rPr>
              <a:t>за звон? </a:t>
            </a:r>
            <a:r>
              <a:rPr sz="2850" b="1" i="1" spc="15" dirty="0">
                <a:solidFill>
                  <a:srgbClr val="4D3A2F"/>
                </a:solidFill>
                <a:latin typeface="Calibri"/>
                <a:cs typeface="Calibri"/>
              </a:rPr>
              <a:t>По </a:t>
            </a:r>
            <a:r>
              <a:rPr sz="2850" b="1" i="1" dirty="0">
                <a:solidFill>
                  <a:srgbClr val="4D3A2F"/>
                </a:solidFill>
                <a:latin typeface="Calibri"/>
                <a:cs typeface="Calibri"/>
              </a:rPr>
              <a:t>рельсам  </a:t>
            </a:r>
            <a:r>
              <a:rPr sz="2850" b="1" i="1" spc="5" dirty="0">
                <a:solidFill>
                  <a:srgbClr val="4D3A2F"/>
                </a:solidFill>
                <a:latin typeface="Calibri"/>
                <a:cs typeface="Calibri"/>
              </a:rPr>
              <a:t>катится </a:t>
            </a:r>
            <a:r>
              <a:rPr sz="2850" b="1" i="1" spc="10" dirty="0">
                <a:solidFill>
                  <a:srgbClr val="4D3A2F"/>
                </a:solidFill>
                <a:latin typeface="Calibri"/>
                <a:cs typeface="Calibri"/>
              </a:rPr>
              <a:t>вагон. </a:t>
            </a:r>
            <a:r>
              <a:rPr sz="2850" b="1" i="1" spc="15" dirty="0">
                <a:solidFill>
                  <a:srgbClr val="4D3A2F"/>
                </a:solidFill>
                <a:latin typeface="Calibri"/>
                <a:cs typeface="Calibri"/>
              </a:rPr>
              <a:t>Внутри </a:t>
            </a:r>
            <a:r>
              <a:rPr sz="2850" b="1" i="1" spc="10" dirty="0">
                <a:solidFill>
                  <a:srgbClr val="4D3A2F"/>
                </a:solidFill>
                <a:latin typeface="Calibri"/>
                <a:cs typeface="Calibri"/>
              </a:rPr>
              <a:t>креслица стоят, люди  в креслицах</a:t>
            </a:r>
            <a:r>
              <a:rPr sz="2850" b="1" i="1" spc="-25" dirty="0">
                <a:solidFill>
                  <a:srgbClr val="4D3A2F"/>
                </a:solidFill>
                <a:latin typeface="Calibri"/>
                <a:cs typeface="Calibri"/>
              </a:rPr>
              <a:t> </a:t>
            </a:r>
            <a:r>
              <a:rPr sz="2850" b="1" i="1" spc="10" dirty="0">
                <a:solidFill>
                  <a:srgbClr val="4D3A2F"/>
                </a:solidFill>
                <a:latin typeface="Calibri"/>
                <a:cs typeface="Calibri"/>
              </a:rPr>
              <a:t>сидят.</a:t>
            </a:r>
            <a:endParaRPr sz="2850">
              <a:latin typeface="Calibri"/>
              <a:cs typeface="Calibri"/>
            </a:endParaRPr>
          </a:p>
          <a:p>
            <a:pPr marL="346710">
              <a:lnSpc>
                <a:spcPct val="100000"/>
              </a:lnSpc>
              <a:spcBef>
                <a:spcPts val="40"/>
              </a:spcBef>
            </a:pPr>
            <a:r>
              <a:rPr sz="2850" b="1" i="1" spc="-35" dirty="0">
                <a:solidFill>
                  <a:srgbClr val="4D3A2F"/>
                </a:solidFill>
                <a:latin typeface="Calibri"/>
                <a:cs typeface="Calibri"/>
              </a:rPr>
              <a:t>Такой </a:t>
            </a:r>
            <a:r>
              <a:rPr sz="2850" b="1" i="1" spc="10" dirty="0">
                <a:solidFill>
                  <a:srgbClr val="4D3A2F"/>
                </a:solidFill>
                <a:latin typeface="Calibri"/>
                <a:cs typeface="Calibri"/>
              </a:rPr>
              <a:t>вагон, запоминай, называется</a:t>
            </a:r>
            <a:r>
              <a:rPr sz="2850" b="1" i="1" spc="105" dirty="0">
                <a:solidFill>
                  <a:srgbClr val="4D3A2F"/>
                </a:solidFill>
                <a:latin typeface="Calibri"/>
                <a:cs typeface="Calibri"/>
              </a:rPr>
              <a:t> </a:t>
            </a:r>
            <a:r>
              <a:rPr sz="2850" b="1" i="1" spc="10" dirty="0">
                <a:solidFill>
                  <a:srgbClr val="FF0000"/>
                </a:solidFill>
                <a:latin typeface="Calibri"/>
                <a:cs typeface="Calibri"/>
              </a:rPr>
              <a:t>трамвай.</a:t>
            </a:r>
            <a:endParaRPr sz="285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55650" y="260350"/>
            <a:ext cx="7265670" cy="43916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>
    <p:zo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4669" y="36830"/>
            <a:ext cx="8627110" cy="16268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870710">
              <a:lnSpc>
                <a:spcPct val="101000"/>
              </a:lnSpc>
              <a:spcBef>
                <a:spcPts val="95"/>
              </a:spcBef>
            </a:pPr>
            <a:r>
              <a:rPr sz="2600" dirty="0">
                <a:solidFill>
                  <a:srgbClr val="4D3A2F"/>
                </a:solidFill>
                <a:latin typeface="Calibri"/>
                <a:cs typeface="Calibri"/>
              </a:rPr>
              <a:t>МЧИТСЯ </a:t>
            </a:r>
            <a:r>
              <a:rPr sz="2600" spc="10" dirty="0">
                <a:solidFill>
                  <a:srgbClr val="4D3A2F"/>
                </a:solidFill>
                <a:latin typeface="Calibri"/>
                <a:cs typeface="Calibri"/>
              </a:rPr>
              <a:t>ОГНЕННОЙ </a:t>
            </a:r>
            <a:r>
              <a:rPr sz="2600" spc="5" dirty="0">
                <a:solidFill>
                  <a:srgbClr val="4D3A2F"/>
                </a:solidFill>
                <a:latin typeface="Calibri"/>
                <a:cs typeface="Calibri"/>
              </a:rPr>
              <a:t>СТРЕЛОЙ , </a:t>
            </a:r>
            <a:r>
              <a:rPr sz="2600" dirty="0">
                <a:solidFill>
                  <a:srgbClr val="4D3A2F"/>
                </a:solidFill>
                <a:latin typeface="Calibri"/>
                <a:cs typeface="Calibri"/>
              </a:rPr>
              <a:t>МЧИТСЯ </a:t>
            </a:r>
            <a:r>
              <a:rPr sz="2600" spc="10" dirty="0">
                <a:solidFill>
                  <a:srgbClr val="4D3A2F"/>
                </a:solidFill>
                <a:latin typeface="Calibri"/>
                <a:cs typeface="Calibri"/>
              </a:rPr>
              <a:t>ВДАЛЬ  </a:t>
            </a:r>
            <a:r>
              <a:rPr sz="2600" spc="15" dirty="0">
                <a:solidFill>
                  <a:srgbClr val="4D3A2F"/>
                </a:solidFill>
                <a:latin typeface="Calibri"/>
                <a:cs typeface="Calibri"/>
              </a:rPr>
              <a:t>МАШИНА!</a:t>
            </a:r>
            <a:endParaRPr sz="2600">
              <a:latin typeface="Calibri"/>
              <a:cs typeface="Calibri"/>
            </a:endParaRPr>
          </a:p>
          <a:p>
            <a:pPr marL="12700" marR="5080">
              <a:lnSpc>
                <a:spcPts val="3150"/>
              </a:lnSpc>
              <a:spcBef>
                <a:spcPts val="110"/>
              </a:spcBef>
              <a:tabLst>
                <a:tab pos="8613775" algn="l"/>
              </a:tabLst>
            </a:pPr>
            <a:r>
              <a:rPr sz="2600" strike="sngStrike" spc="15" dirty="0">
                <a:solidFill>
                  <a:srgbClr val="4D3A2F"/>
                </a:solidFill>
                <a:latin typeface="Calibri"/>
                <a:cs typeface="Calibri"/>
              </a:rPr>
              <a:t>И </a:t>
            </a:r>
            <a:r>
              <a:rPr sz="2600" strike="sngStrike" spc="5" dirty="0">
                <a:solidFill>
                  <a:srgbClr val="4D3A2F"/>
                </a:solidFill>
                <a:latin typeface="Calibri"/>
                <a:cs typeface="Calibri"/>
              </a:rPr>
              <a:t>ЗАЛЬЁТ</a:t>
            </a:r>
            <a:r>
              <a:rPr sz="2600" strike="sngStrike" spc="-30" dirty="0">
                <a:solidFill>
                  <a:srgbClr val="4D3A2F"/>
                </a:solidFill>
                <a:latin typeface="Calibri"/>
                <a:cs typeface="Calibri"/>
              </a:rPr>
              <a:t> </a:t>
            </a:r>
            <a:r>
              <a:rPr sz="2600" strike="sngStrike" dirty="0">
                <a:solidFill>
                  <a:srgbClr val="4D3A2F"/>
                </a:solidFill>
                <a:latin typeface="Calibri"/>
                <a:cs typeface="Calibri"/>
              </a:rPr>
              <a:t>ПОЖАР</a:t>
            </a:r>
            <a:r>
              <a:rPr sz="2600" strike="sngStrike" spc="-10" dirty="0">
                <a:solidFill>
                  <a:srgbClr val="4D3A2F"/>
                </a:solidFill>
                <a:latin typeface="Calibri"/>
                <a:cs typeface="Calibri"/>
              </a:rPr>
              <a:t> </a:t>
            </a:r>
            <a:r>
              <a:rPr sz="2600" strike="sngStrike" spc="15" dirty="0">
                <a:solidFill>
                  <a:srgbClr val="4D3A2F"/>
                </a:solidFill>
                <a:latin typeface="Calibri"/>
                <a:cs typeface="Calibri"/>
              </a:rPr>
              <a:t>ЛЮБОЙ </a:t>
            </a:r>
            <a:r>
              <a:rPr sz="2600" strike="sngStrike" dirty="0">
                <a:solidFill>
                  <a:srgbClr val="4D3A2F"/>
                </a:solidFill>
                <a:latin typeface="Calibri"/>
                <a:cs typeface="Calibri"/>
              </a:rPr>
              <a:t>	</a:t>
            </a:r>
            <a:r>
              <a:rPr sz="2600" strike="noStrike" dirty="0">
                <a:solidFill>
                  <a:srgbClr val="4D3A2F"/>
                </a:solidFill>
                <a:latin typeface="Calibri"/>
                <a:cs typeface="Calibri"/>
              </a:rPr>
              <a:t> </a:t>
            </a:r>
            <a:r>
              <a:rPr sz="2600" strike="noStrike" spc="5" dirty="0">
                <a:solidFill>
                  <a:srgbClr val="4D3A2F"/>
                </a:solidFill>
                <a:latin typeface="Calibri"/>
                <a:cs typeface="Calibri"/>
              </a:rPr>
              <a:t>                                                 </a:t>
            </a:r>
            <a:r>
              <a:rPr sz="2600" strike="noStrike" spc="340" dirty="0">
                <a:solidFill>
                  <a:srgbClr val="4D3A2F"/>
                </a:solidFill>
                <a:latin typeface="Calibri"/>
                <a:cs typeface="Calibri"/>
              </a:rPr>
              <a:t> </a:t>
            </a:r>
            <a:r>
              <a:rPr sz="2600" strike="noStrike" spc="5" dirty="0">
                <a:solidFill>
                  <a:srgbClr val="4D3A2F"/>
                </a:solidFill>
                <a:latin typeface="Calibri"/>
                <a:cs typeface="Calibri"/>
              </a:rPr>
              <a:t>СМЕЛАЯ </a:t>
            </a:r>
            <a:r>
              <a:rPr sz="2600" strike="noStrike" spc="10" dirty="0">
                <a:solidFill>
                  <a:srgbClr val="4D3A2F"/>
                </a:solidFill>
                <a:latin typeface="Calibri"/>
                <a:cs typeface="Calibri"/>
              </a:rPr>
              <a:t>ДРУЖИНА. </a:t>
            </a:r>
            <a:r>
              <a:rPr sz="2600" strike="noStrike" spc="5" dirty="0">
                <a:solidFill>
                  <a:srgbClr val="FF0000"/>
                </a:solidFill>
                <a:latin typeface="Calibri"/>
                <a:cs typeface="Calibri"/>
              </a:rPr>
              <a:t>(ПОЖАРНАЯ</a:t>
            </a:r>
            <a:r>
              <a:rPr sz="2600" strike="noStrike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strike="noStrike" spc="15" dirty="0">
                <a:solidFill>
                  <a:srgbClr val="FF0000"/>
                </a:solidFill>
                <a:latin typeface="Calibri"/>
                <a:cs typeface="Calibri"/>
              </a:rPr>
              <a:t>МАШИНА)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700529"/>
            <a:ext cx="5831840" cy="45250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292090" y="1700529"/>
            <a:ext cx="3851910" cy="445643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>
    <p:zo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4669" y="21590"/>
            <a:ext cx="8627110" cy="2251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" dirty="0">
                <a:solidFill>
                  <a:srgbClr val="4D3A2F"/>
                </a:solidFill>
                <a:latin typeface="Calibri"/>
                <a:cs typeface="Calibri"/>
              </a:rPr>
              <a:t>ВОЯ, </a:t>
            </a:r>
            <a:r>
              <a:rPr sz="3600" spc="-55" dirty="0">
                <a:solidFill>
                  <a:srgbClr val="4D3A2F"/>
                </a:solidFill>
                <a:latin typeface="Calibri"/>
                <a:cs typeface="Calibri"/>
              </a:rPr>
              <a:t>МИГАЯ, </a:t>
            </a:r>
            <a:r>
              <a:rPr sz="3600" spc="-35" dirty="0">
                <a:solidFill>
                  <a:srgbClr val="4D3A2F"/>
                </a:solidFill>
                <a:latin typeface="Calibri"/>
                <a:cs typeface="Calibri"/>
              </a:rPr>
              <a:t>МОТОРОМ</a:t>
            </a:r>
            <a:r>
              <a:rPr sz="3600" spc="45" dirty="0">
                <a:solidFill>
                  <a:srgbClr val="4D3A2F"/>
                </a:solidFill>
                <a:latin typeface="Calibri"/>
                <a:cs typeface="Calibri"/>
              </a:rPr>
              <a:t> </a:t>
            </a:r>
            <a:r>
              <a:rPr sz="3600" spc="-5" dirty="0">
                <a:solidFill>
                  <a:srgbClr val="4D3A2F"/>
                </a:solidFill>
                <a:latin typeface="Calibri"/>
                <a:cs typeface="Calibri"/>
              </a:rPr>
              <a:t>ФЫРЧА,</a:t>
            </a:r>
            <a:endParaRPr sz="3600">
              <a:latin typeface="Calibri"/>
              <a:cs typeface="Calibri"/>
            </a:endParaRPr>
          </a:p>
          <a:p>
            <a:pPr marL="12700" marR="5080">
              <a:lnSpc>
                <a:spcPts val="4410"/>
              </a:lnSpc>
              <a:spcBef>
                <a:spcPts val="150"/>
              </a:spcBef>
              <a:tabLst>
                <a:tab pos="8613775" algn="l"/>
              </a:tabLst>
            </a:pPr>
            <a:r>
              <a:rPr sz="3600" u="heavy" spc="-10" dirty="0">
                <a:solidFill>
                  <a:srgbClr val="4D3A2F"/>
                </a:solidFill>
                <a:uFill>
                  <a:solidFill>
                    <a:srgbClr val="EFA12D"/>
                  </a:solidFill>
                </a:uFill>
                <a:latin typeface="Calibri"/>
                <a:cs typeface="Calibri"/>
              </a:rPr>
              <a:t>БЕЗ ОПОЗДАНИЙ</a:t>
            </a:r>
            <a:r>
              <a:rPr sz="3600" u="heavy" spc="-50" dirty="0">
                <a:solidFill>
                  <a:srgbClr val="4D3A2F"/>
                </a:solidFill>
                <a:uFill>
                  <a:solidFill>
                    <a:srgbClr val="EFA12D"/>
                  </a:solidFill>
                </a:uFill>
                <a:latin typeface="Calibri"/>
                <a:cs typeface="Calibri"/>
              </a:rPr>
              <a:t> </a:t>
            </a:r>
            <a:r>
              <a:rPr sz="3600" u="heavy" spc="-45" dirty="0">
                <a:solidFill>
                  <a:srgbClr val="4D3A2F"/>
                </a:solidFill>
                <a:uFill>
                  <a:solidFill>
                    <a:srgbClr val="EFA12D"/>
                  </a:solidFill>
                </a:uFill>
                <a:latin typeface="Calibri"/>
                <a:cs typeface="Calibri"/>
              </a:rPr>
              <a:t>ДОСТАВИТ</a:t>
            </a:r>
            <a:r>
              <a:rPr sz="3600" u="heavy" spc="-20" dirty="0">
                <a:solidFill>
                  <a:srgbClr val="4D3A2F"/>
                </a:solidFill>
                <a:uFill>
                  <a:solidFill>
                    <a:srgbClr val="EFA12D"/>
                  </a:solidFill>
                </a:uFill>
                <a:latin typeface="Calibri"/>
                <a:cs typeface="Calibri"/>
              </a:rPr>
              <a:t> </a:t>
            </a:r>
            <a:r>
              <a:rPr sz="3600" u="heavy" spc="-75" dirty="0">
                <a:solidFill>
                  <a:srgbClr val="4D3A2F"/>
                </a:solidFill>
                <a:uFill>
                  <a:solidFill>
                    <a:srgbClr val="EFA12D"/>
                  </a:solidFill>
                </a:uFill>
                <a:latin typeface="Calibri"/>
                <a:cs typeface="Calibri"/>
              </a:rPr>
              <a:t>ВРАЧА. </a:t>
            </a:r>
            <a:r>
              <a:rPr sz="3600" u="heavy" dirty="0">
                <a:solidFill>
                  <a:srgbClr val="4D3A2F"/>
                </a:solidFill>
                <a:uFill>
                  <a:solidFill>
                    <a:srgbClr val="EFA12D"/>
                  </a:solidFill>
                </a:uFill>
                <a:latin typeface="Calibri"/>
                <a:cs typeface="Calibri"/>
              </a:rPr>
              <a:t>	</a:t>
            </a:r>
            <a:r>
              <a:rPr sz="3600" dirty="0">
                <a:solidFill>
                  <a:srgbClr val="4D3A2F"/>
                </a:solidFill>
                <a:latin typeface="Calibri"/>
                <a:cs typeface="Calibri"/>
              </a:rPr>
              <a:t> </a:t>
            </a:r>
            <a:r>
              <a:rPr sz="3600" spc="-75" dirty="0">
                <a:solidFill>
                  <a:srgbClr val="4D3A2F"/>
                </a:solidFill>
                <a:latin typeface="Calibri"/>
                <a:cs typeface="Calibri"/>
              </a:rPr>
              <a:t>        </a:t>
            </a:r>
            <a:r>
              <a:rPr sz="3600" spc="600" dirty="0">
                <a:solidFill>
                  <a:srgbClr val="4D3A2F"/>
                </a:solidFill>
                <a:latin typeface="Calibri"/>
                <a:cs typeface="Calibri"/>
              </a:rPr>
              <a:t> </a:t>
            </a:r>
            <a:r>
              <a:rPr sz="3600" spc="-75" dirty="0">
                <a:solidFill>
                  <a:srgbClr val="4D3A2F"/>
                </a:solidFill>
                <a:latin typeface="Calibri"/>
                <a:cs typeface="Calibri"/>
              </a:rPr>
              <a:t>ЕДЕТ, </a:t>
            </a:r>
            <a:r>
              <a:rPr sz="3600" spc="-35" dirty="0">
                <a:solidFill>
                  <a:srgbClr val="4D3A2F"/>
                </a:solidFill>
                <a:latin typeface="Calibri"/>
                <a:cs typeface="Calibri"/>
              </a:rPr>
              <a:t>НЕСЁТСЯ </a:t>
            </a:r>
            <a:r>
              <a:rPr sz="3600" dirty="0">
                <a:solidFill>
                  <a:srgbClr val="4D3A2F"/>
                </a:solidFill>
                <a:latin typeface="Calibri"/>
                <a:cs typeface="Calibri"/>
              </a:rPr>
              <a:t>В </a:t>
            </a:r>
            <a:r>
              <a:rPr sz="3600" spc="-20" dirty="0">
                <a:solidFill>
                  <a:srgbClr val="4D3A2F"/>
                </a:solidFill>
                <a:latin typeface="Calibri"/>
                <a:cs typeface="Calibri"/>
              </a:rPr>
              <a:t>БЕЛОЙ</a:t>
            </a:r>
            <a:r>
              <a:rPr sz="3600" spc="55" dirty="0">
                <a:solidFill>
                  <a:srgbClr val="4D3A2F"/>
                </a:solidFill>
                <a:latin typeface="Calibri"/>
                <a:cs typeface="Calibri"/>
              </a:rPr>
              <a:t> </a:t>
            </a:r>
            <a:r>
              <a:rPr sz="3600" spc="-10" dirty="0">
                <a:solidFill>
                  <a:srgbClr val="4D3A2F"/>
                </a:solidFill>
                <a:latin typeface="Calibri"/>
                <a:cs typeface="Calibri"/>
              </a:rPr>
              <a:t>КАРЕТЕ</a:t>
            </a:r>
            <a:endParaRPr sz="3600">
              <a:latin typeface="Calibri"/>
              <a:cs typeface="Calibri"/>
            </a:endParaRPr>
          </a:p>
          <a:p>
            <a:pPr marL="12700">
              <a:lnSpc>
                <a:spcPts val="4240"/>
              </a:lnSpc>
            </a:pPr>
            <a:r>
              <a:rPr sz="3600" spc="-10" dirty="0">
                <a:solidFill>
                  <a:srgbClr val="4D3A2F"/>
                </a:solidFill>
                <a:latin typeface="Calibri"/>
                <a:cs typeface="Calibri"/>
              </a:rPr>
              <a:t>САМАЯ </a:t>
            </a:r>
            <a:r>
              <a:rPr sz="3600" spc="-55" dirty="0">
                <a:solidFill>
                  <a:srgbClr val="FF0000"/>
                </a:solidFill>
                <a:latin typeface="Calibri"/>
                <a:cs typeface="Calibri"/>
              </a:rPr>
              <a:t>СКОРАЯ </a:t>
            </a:r>
            <a:r>
              <a:rPr sz="3600" spc="-10" dirty="0">
                <a:solidFill>
                  <a:srgbClr val="FF0000"/>
                </a:solidFill>
                <a:latin typeface="Calibri"/>
                <a:cs typeface="Calibri"/>
              </a:rPr>
              <a:t>ПОМОЩЬ </a:t>
            </a:r>
            <a:r>
              <a:rPr sz="3600" dirty="0">
                <a:solidFill>
                  <a:srgbClr val="4D3A2F"/>
                </a:solidFill>
                <a:latin typeface="Calibri"/>
                <a:cs typeface="Calibri"/>
              </a:rPr>
              <a:t>НА</a:t>
            </a:r>
            <a:r>
              <a:rPr sz="3600" spc="35" dirty="0">
                <a:solidFill>
                  <a:srgbClr val="4D3A2F"/>
                </a:solidFill>
                <a:latin typeface="Calibri"/>
                <a:cs typeface="Calibri"/>
              </a:rPr>
              <a:t> </a:t>
            </a:r>
            <a:r>
              <a:rPr sz="3600" spc="-10" dirty="0">
                <a:solidFill>
                  <a:srgbClr val="4D3A2F"/>
                </a:solidFill>
                <a:latin typeface="Calibri"/>
                <a:cs typeface="Calibri"/>
              </a:rPr>
              <a:t>СВЕТЕ!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2781300"/>
            <a:ext cx="5715000" cy="38874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084570" y="3140710"/>
            <a:ext cx="2807970" cy="27355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>
    <p:zo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6977" y="574040"/>
            <a:ext cx="8477250" cy="2004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350" algn="r">
              <a:lnSpc>
                <a:spcPct val="100000"/>
              </a:lnSpc>
              <a:spcBef>
                <a:spcPts val="100"/>
              </a:spcBef>
              <a:tabLst>
                <a:tab pos="2836545" algn="l"/>
              </a:tabLst>
            </a:pPr>
            <a:r>
              <a:rPr sz="3200" u="heavy" dirty="0">
                <a:solidFill>
                  <a:srgbClr val="4D3A2F"/>
                </a:solidFill>
                <a:uFill>
                  <a:solidFill>
                    <a:srgbClr val="EFA12D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3200" u="heavy" spc="-40" dirty="0">
                <a:solidFill>
                  <a:srgbClr val="4D3A2F"/>
                </a:solidFill>
                <a:uFill>
                  <a:solidFill>
                    <a:srgbClr val="EFA12D"/>
                  </a:solidFill>
                </a:uFill>
                <a:latin typeface="Calibri"/>
                <a:cs typeface="Calibri"/>
              </a:rPr>
              <a:t>ГОРОДСКОЙ </a:t>
            </a:r>
            <a:r>
              <a:rPr sz="3200" u="heavy" spc="-5" dirty="0">
                <a:solidFill>
                  <a:srgbClr val="4D3A2F"/>
                </a:solidFill>
                <a:uFill>
                  <a:solidFill>
                    <a:srgbClr val="EFA12D"/>
                  </a:solidFill>
                </a:uFill>
                <a:latin typeface="Calibri"/>
                <a:cs typeface="Calibri"/>
              </a:rPr>
              <a:t>ОН ИЛИ</a:t>
            </a:r>
            <a:r>
              <a:rPr sz="3200" u="heavy" spc="-10" dirty="0">
                <a:solidFill>
                  <a:srgbClr val="4D3A2F"/>
                </a:solidFill>
                <a:uFill>
                  <a:solidFill>
                    <a:srgbClr val="EFA12D"/>
                  </a:solidFill>
                </a:uFill>
                <a:latin typeface="Calibri"/>
                <a:cs typeface="Calibri"/>
              </a:rPr>
              <a:t> СЕЛЬСКИЙ,</a:t>
            </a:r>
            <a:endParaRPr sz="3200">
              <a:latin typeface="Calibri"/>
              <a:cs typeface="Calibri"/>
            </a:endParaRPr>
          </a:p>
          <a:p>
            <a:pPr marR="6985" algn="r">
              <a:lnSpc>
                <a:spcPct val="100000"/>
              </a:lnSpc>
              <a:spcBef>
                <a:spcPts val="70"/>
              </a:spcBef>
            </a:pPr>
            <a:r>
              <a:rPr sz="3200" spc="-10" dirty="0">
                <a:solidFill>
                  <a:srgbClr val="4D3A2F"/>
                </a:solidFill>
                <a:latin typeface="Calibri"/>
                <a:cs typeface="Calibri"/>
              </a:rPr>
              <a:t>ОЧЕНЬ </a:t>
            </a:r>
            <a:r>
              <a:rPr sz="3200" spc="-25" dirty="0">
                <a:solidFill>
                  <a:srgbClr val="4D3A2F"/>
                </a:solidFill>
                <a:latin typeface="Calibri"/>
                <a:cs typeface="Calibri"/>
              </a:rPr>
              <a:t>ВАЖЕН </a:t>
            </a:r>
            <a:r>
              <a:rPr sz="3200" spc="-15" dirty="0">
                <a:solidFill>
                  <a:srgbClr val="4D3A2F"/>
                </a:solidFill>
                <a:latin typeface="Calibri"/>
                <a:cs typeface="Calibri"/>
              </a:rPr>
              <a:t>ПОЛИЦЕЙСКИЙ.</a:t>
            </a:r>
            <a:endParaRPr sz="3200">
              <a:latin typeface="Calibri"/>
              <a:cs typeface="Calibri"/>
            </a:endParaRPr>
          </a:p>
          <a:p>
            <a:pPr marL="3268345" marR="5080" indent="1466850" algn="r">
              <a:lnSpc>
                <a:spcPts val="3920"/>
              </a:lnSpc>
              <a:spcBef>
                <a:spcPts val="130"/>
              </a:spcBef>
            </a:pPr>
            <a:r>
              <a:rPr sz="3200" spc="-40" dirty="0">
                <a:solidFill>
                  <a:srgbClr val="4D3A2F"/>
                </a:solidFill>
                <a:latin typeface="Calibri"/>
                <a:cs typeface="Calibri"/>
              </a:rPr>
              <a:t>ОХРАНЯЕТ</a:t>
            </a:r>
            <a:r>
              <a:rPr sz="3200" spc="-50" dirty="0">
                <a:solidFill>
                  <a:srgbClr val="4D3A2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4D3A2F"/>
                </a:solidFill>
                <a:latin typeface="Calibri"/>
                <a:cs typeface="Calibri"/>
              </a:rPr>
              <a:t>ОН</a:t>
            </a:r>
            <a:r>
              <a:rPr sz="3200" spc="-45" dirty="0">
                <a:solidFill>
                  <a:srgbClr val="4D3A2F"/>
                </a:solidFill>
                <a:latin typeface="Calibri"/>
                <a:cs typeface="Calibri"/>
              </a:rPr>
              <a:t> </a:t>
            </a:r>
            <a:r>
              <a:rPr sz="3200" spc="-20" dirty="0">
                <a:solidFill>
                  <a:srgbClr val="4D3A2F"/>
                </a:solidFill>
                <a:latin typeface="Calibri"/>
                <a:cs typeface="Calibri"/>
              </a:rPr>
              <a:t>ЗАКОН, </a:t>
            </a:r>
            <a:r>
              <a:rPr sz="3200" dirty="0">
                <a:solidFill>
                  <a:srgbClr val="4D3A2F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4D3A2F"/>
                </a:solidFill>
                <a:latin typeface="Calibri"/>
                <a:cs typeface="Calibri"/>
              </a:rPr>
              <a:t>НАШ </a:t>
            </a:r>
            <a:r>
              <a:rPr sz="3200" spc="-20" dirty="0">
                <a:solidFill>
                  <a:srgbClr val="4D3A2F"/>
                </a:solidFill>
                <a:latin typeface="Calibri"/>
                <a:cs typeface="Calibri"/>
              </a:rPr>
              <a:t>ПОКОЙ </a:t>
            </a:r>
            <a:r>
              <a:rPr sz="3200" dirty="0">
                <a:solidFill>
                  <a:srgbClr val="4D3A2F"/>
                </a:solidFill>
                <a:latin typeface="Calibri"/>
                <a:cs typeface="Calibri"/>
              </a:rPr>
              <a:t>И </a:t>
            </a:r>
            <a:r>
              <a:rPr sz="3200" spc="-5" dirty="0">
                <a:solidFill>
                  <a:srgbClr val="4D3A2F"/>
                </a:solidFill>
                <a:latin typeface="Calibri"/>
                <a:cs typeface="Calibri"/>
              </a:rPr>
              <a:t>КРЕПКИЙ</a:t>
            </a:r>
            <a:r>
              <a:rPr sz="3200" spc="-50" dirty="0">
                <a:solidFill>
                  <a:srgbClr val="4D3A2F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4D3A2F"/>
                </a:solidFill>
                <a:latin typeface="Calibri"/>
                <a:cs typeface="Calibri"/>
              </a:rPr>
              <a:t>СОН.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79070" y="2636520"/>
            <a:ext cx="5615940" cy="38773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507990" y="2995929"/>
            <a:ext cx="3312160" cy="35217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>
    <p:zo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4350" y="1050289"/>
            <a:ext cx="8629650" cy="2540"/>
          </a:xfrm>
          <a:custGeom>
            <a:avLst/>
            <a:gdLst/>
            <a:ahLst/>
            <a:cxnLst/>
            <a:rect l="l" t="t" r="r" b="b"/>
            <a:pathLst>
              <a:path w="8629650" h="2540">
                <a:moveTo>
                  <a:pt x="0" y="0"/>
                </a:moveTo>
                <a:lnTo>
                  <a:pt x="8629650" y="2539"/>
                </a:lnTo>
              </a:path>
            </a:pathLst>
          </a:custGeom>
          <a:ln w="9344">
            <a:solidFill>
              <a:srgbClr val="EFA1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4350" y="1050289"/>
            <a:ext cx="8629650" cy="2540"/>
          </a:xfrm>
          <a:custGeom>
            <a:avLst/>
            <a:gdLst/>
            <a:ahLst/>
            <a:cxnLst/>
            <a:rect l="l" t="t" r="r" b="b"/>
            <a:pathLst>
              <a:path w="8629650" h="2540">
                <a:moveTo>
                  <a:pt x="0" y="0"/>
                </a:moveTo>
                <a:lnTo>
                  <a:pt x="8629650" y="2539"/>
                </a:lnTo>
              </a:path>
            </a:pathLst>
          </a:custGeom>
          <a:ln w="9344">
            <a:solidFill>
              <a:srgbClr val="EFA1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4350" y="1057910"/>
            <a:ext cx="8629650" cy="2540"/>
          </a:xfrm>
          <a:custGeom>
            <a:avLst/>
            <a:gdLst/>
            <a:ahLst/>
            <a:cxnLst/>
            <a:rect l="l" t="t" r="r" b="b"/>
            <a:pathLst>
              <a:path w="8629650" h="2540">
                <a:moveTo>
                  <a:pt x="0" y="0"/>
                </a:moveTo>
                <a:lnTo>
                  <a:pt x="8629650" y="2539"/>
                </a:lnTo>
              </a:path>
            </a:pathLst>
          </a:custGeom>
          <a:ln w="9344">
            <a:solidFill>
              <a:srgbClr val="EFA1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4669" y="485139"/>
            <a:ext cx="8016240" cy="5238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250" u="none" spc="10" dirty="0">
                <a:latin typeface="Calibri"/>
                <a:cs typeface="Calibri"/>
              </a:rPr>
              <a:t>А </a:t>
            </a:r>
            <a:r>
              <a:rPr sz="3250" u="none" spc="5" dirty="0">
                <a:latin typeface="Calibri"/>
                <a:cs typeface="Calibri"/>
              </a:rPr>
              <a:t>ТЕПЕРЬ, </a:t>
            </a:r>
            <a:r>
              <a:rPr sz="3250" u="none" dirty="0">
                <a:latin typeface="Calibri"/>
                <a:cs typeface="Calibri"/>
              </a:rPr>
              <a:t>ДАВАЙ </a:t>
            </a:r>
            <a:r>
              <a:rPr sz="3250" u="none" spc="5" dirty="0">
                <a:latin typeface="Calibri"/>
                <a:cs typeface="Calibri"/>
              </a:rPr>
              <a:t>ПОПРОБУЕМ</a:t>
            </a:r>
            <a:r>
              <a:rPr sz="3250" u="none" spc="-15" dirty="0">
                <a:latin typeface="Calibri"/>
                <a:cs typeface="Calibri"/>
              </a:rPr>
              <a:t> </a:t>
            </a:r>
            <a:r>
              <a:rPr sz="3250" u="none" spc="5" dirty="0">
                <a:latin typeface="Calibri"/>
                <a:cs typeface="Calibri"/>
              </a:rPr>
              <a:t>ЗАПОМНИТЬ</a:t>
            </a:r>
            <a:endParaRPr sz="325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4669" y="991869"/>
            <a:ext cx="6186170" cy="5238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250" b="1" spc="-25" dirty="0">
                <a:solidFill>
                  <a:srgbClr val="4D3A2F"/>
                </a:solidFill>
                <a:latin typeface="Calibri"/>
                <a:cs typeface="Calibri"/>
              </a:rPr>
              <a:t>НЕСКОЛЬКО </a:t>
            </a:r>
            <a:r>
              <a:rPr sz="3250" b="1" spc="-5" dirty="0">
                <a:solidFill>
                  <a:srgbClr val="4D3A2F"/>
                </a:solidFill>
                <a:latin typeface="Calibri"/>
                <a:cs typeface="Calibri"/>
              </a:rPr>
              <a:t>ДОРОЖНЫХ</a:t>
            </a:r>
            <a:r>
              <a:rPr sz="3250" b="1" spc="10" dirty="0">
                <a:solidFill>
                  <a:srgbClr val="4D3A2F"/>
                </a:solidFill>
                <a:latin typeface="Calibri"/>
                <a:cs typeface="Calibri"/>
              </a:rPr>
              <a:t> </a:t>
            </a:r>
            <a:r>
              <a:rPr sz="3250" b="1" spc="-5" dirty="0">
                <a:solidFill>
                  <a:srgbClr val="4D3A2F"/>
                </a:solidFill>
                <a:latin typeface="Calibri"/>
                <a:cs typeface="Calibri"/>
              </a:rPr>
              <a:t>ЗНАКОВ!</a:t>
            </a:r>
            <a:endParaRPr sz="325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52450" y="1598930"/>
            <a:ext cx="3694429" cy="4724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151120" y="1598930"/>
            <a:ext cx="3336289" cy="4724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>
    <p:zo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2440" y="306070"/>
            <a:ext cx="8689340" cy="2004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4D3A2F"/>
                </a:solidFill>
                <a:latin typeface="Calibri"/>
                <a:cs typeface="Calibri"/>
              </a:rPr>
              <a:t>В </a:t>
            </a:r>
            <a:r>
              <a:rPr sz="3200" spc="-40" dirty="0">
                <a:solidFill>
                  <a:srgbClr val="4D3A2F"/>
                </a:solidFill>
                <a:latin typeface="Calibri"/>
                <a:cs typeface="Calibri"/>
              </a:rPr>
              <a:t>ЭТОМ </a:t>
            </a:r>
            <a:r>
              <a:rPr sz="3200" spc="-20" dirty="0">
                <a:solidFill>
                  <a:srgbClr val="4D3A2F"/>
                </a:solidFill>
                <a:latin typeface="Calibri"/>
                <a:cs typeface="Calibri"/>
              </a:rPr>
              <a:t>МЕСТЕ</a:t>
            </a:r>
            <a:r>
              <a:rPr sz="3200" spc="5" dirty="0">
                <a:solidFill>
                  <a:srgbClr val="4D3A2F"/>
                </a:solidFill>
                <a:latin typeface="Calibri"/>
                <a:cs typeface="Calibri"/>
              </a:rPr>
              <a:t> </a:t>
            </a:r>
            <a:r>
              <a:rPr sz="3200" spc="-30" dirty="0">
                <a:solidFill>
                  <a:srgbClr val="4D3A2F"/>
                </a:solidFill>
                <a:latin typeface="Calibri"/>
                <a:cs typeface="Calibri"/>
              </a:rPr>
              <a:t>ПЕШЕХОД</a:t>
            </a:r>
            <a:endParaRPr sz="3200">
              <a:latin typeface="Calibri"/>
              <a:cs typeface="Calibri"/>
            </a:endParaRPr>
          </a:p>
          <a:p>
            <a:pPr marL="12700" marR="5080">
              <a:lnSpc>
                <a:spcPts val="3920"/>
              </a:lnSpc>
              <a:spcBef>
                <a:spcPts val="135"/>
              </a:spcBef>
              <a:tabLst>
                <a:tab pos="8676005" algn="l"/>
              </a:tabLst>
            </a:pPr>
            <a:r>
              <a:rPr sz="3200" strike="sngStrike" spc="-10" dirty="0">
                <a:solidFill>
                  <a:srgbClr val="4D3A2F"/>
                </a:solidFill>
                <a:latin typeface="Calibri"/>
                <a:cs typeface="Calibri"/>
              </a:rPr>
              <a:t>ТЕРПЕЛИВО</a:t>
            </a:r>
            <a:r>
              <a:rPr sz="3200" strike="sngStrike" spc="-25" dirty="0">
                <a:solidFill>
                  <a:srgbClr val="4D3A2F"/>
                </a:solidFill>
                <a:latin typeface="Calibri"/>
                <a:cs typeface="Calibri"/>
              </a:rPr>
              <a:t> </a:t>
            </a:r>
            <a:r>
              <a:rPr sz="3200" strike="sngStrike" spc="-30" dirty="0">
                <a:solidFill>
                  <a:srgbClr val="4D3A2F"/>
                </a:solidFill>
                <a:latin typeface="Calibri"/>
                <a:cs typeface="Calibri"/>
              </a:rPr>
              <a:t>ТРАНСПОРТ </a:t>
            </a:r>
            <a:r>
              <a:rPr sz="3200" strike="sngStrike" spc="-50" dirty="0">
                <a:solidFill>
                  <a:srgbClr val="4D3A2F"/>
                </a:solidFill>
                <a:latin typeface="Calibri"/>
                <a:cs typeface="Calibri"/>
              </a:rPr>
              <a:t>ЖДЕТ. </a:t>
            </a:r>
            <a:r>
              <a:rPr sz="3200" strike="sngStrike" dirty="0">
                <a:solidFill>
                  <a:srgbClr val="4D3A2F"/>
                </a:solidFill>
                <a:latin typeface="Calibri"/>
                <a:cs typeface="Calibri"/>
              </a:rPr>
              <a:t>	</a:t>
            </a:r>
            <a:r>
              <a:rPr sz="3200" strike="noStrike" dirty="0">
                <a:solidFill>
                  <a:srgbClr val="4D3A2F"/>
                </a:solidFill>
                <a:latin typeface="Calibri"/>
                <a:cs typeface="Calibri"/>
              </a:rPr>
              <a:t>                                  ОН </a:t>
            </a:r>
            <a:r>
              <a:rPr sz="3200" strike="noStrike" spc="-20" dirty="0">
                <a:solidFill>
                  <a:srgbClr val="4D3A2F"/>
                </a:solidFill>
                <a:latin typeface="Calibri"/>
                <a:cs typeface="Calibri"/>
              </a:rPr>
              <a:t>ПЕШКОМ </a:t>
            </a:r>
            <a:r>
              <a:rPr sz="3200" strike="noStrike" spc="-60" dirty="0">
                <a:solidFill>
                  <a:srgbClr val="4D3A2F"/>
                </a:solidFill>
                <a:latin typeface="Calibri"/>
                <a:cs typeface="Calibri"/>
              </a:rPr>
              <a:t>УСТАЛ</a:t>
            </a:r>
            <a:r>
              <a:rPr sz="3200" strike="noStrike" spc="-5" dirty="0">
                <a:solidFill>
                  <a:srgbClr val="4D3A2F"/>
                </a:solidFill>
                <a:latin typeface="Calibri"/>
                <a:cs typeface="Calibri"/>
              </a:rPr>
              <a:t> </a:t>
            </a:r>
            <a:r>
              <a:rPr sz="3200" strike="noStrike" spc="-70" dirty="0">
                <a:solidFill>
                  <a:srgbClr val="4D3A2F"/>
                </a:solidFill>
                <a:latin typeface="Calibri"/>
                <a:cs typeface="Calibri"/>
              </a:rPr>
              <a:t>ШАГАТЬ,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ts val="3765"/>
              </a:lnSpc>
            </a:pPr>
            <a:r>
              <a:rPr sz="3200" spc="-30" dirty="0">
                <a:solidFill>
                  <a:srgbClr val="4D3A2F"/>
                </a:solidFill>
                <a:latin typeface="Calibri"/>
                <a:cs typeface="Calibri"/>
              </a:rPr>
              <a:t>ХОЧЕТ </a:t>
            </a:r>
            <a:r>
              <a:rPr sz="3200" spc="-20" dirty="0">
                <a:solidFill>
                  <a:srgbClr val="4D3A2F"/>
                </a:solidFill>
                <a:latin typeface="Calibri"/>
                <a:cs typeface="Calibri"/>
              </a:rPr>
              <a:t>ПАССАЖИРОМ</a:t>
            </a:r>
            <a:r>
              <a:rPr sz="3200" spc="10" dirty="0">
                <a:solidFill>
                  <a:srgbClr val="4D3A2F"/>
                </a:solidFill>
                <a:latin typeface="Calibri"/>
                <a:cs typeface="Calibri"/>
              </a:rPr>
              <a:t> </a:t>
            </a:r>
            <a:r>
              <a:rPr sz="3200" spc="-75" dirty="0">
                <a:solidFill>
                  <a:srgbClr val="4D3A2F"/>
                </a:solidFill>
                <a:latin typeface="Calibri"/>
                <a:cs typeface="Calibri"/>
              </a:rPr>
              <a:t>СТАТЬ.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04800" y="2390139"/>
            <a:ext cx="4191000" cy="3143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648200" y="2513329"/>
            <a:ext cx="4343400" cy="28968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>
    <p:zo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2440" y="223520"/>
            <a:ext cx="8689340" cy="2252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25" dirty="0">
                <a:solidFill>
                  <a:srgbClr val="4D3A2F"/>
                </a:solidFill>
                <a:latin typeface="Calibri"/>
                <a:cs typeface="Calibri"/>
              </a:rPr>
              <a:t>ЗДЕСЬ </a:t>
            </a:r>
            <a:r>
              <a:rPr sz="3600" spc="-10" dirty="0">
                <a:solidFill>
                  <a:srgbClr val="4D3A2F"/>
                </a:solidFill>
                <a:latin typeface="Calibri"/>
                <a:cs typeface="Calibri"/>
              </a:rPr>
              <a:t>НАЗЕМНЫЙ</a:t>
            </a:r>
            <a:r>
              <a:rPr sz="3600" spc="10" dirty="0">
                <a:solidFill>
                  <a:srgbClr val="4D3A2F"/>
                </a:solidFill>
                <a:latin typeface="Calibri"/>
                <a:cs typeface="Calibri"/>
              </a:rPr>
              <a:t> </a:t>
            </a:r>
            <a:r>
              <a:rPr sz="3600" spc="-20" dirty="0">
                <a:solidFill>
                  <a:srgbClr val="4D3A2F"/>
                </a:solidFill>
                <a:latin typeface="Calibri"/>
                <a:cs typeface="Calibri"/>
              </a:rPr>
              <a:t>ПЕРЕХОД,</a:t>
            </a:r>
            <a:endParaRPr sz="3600">
              <a:latin typeface="Calibri"/>
              <a:cs typeface="Calibri"/>
            </a:endParaRPr>
          </a:p>
          <a:p>
            <a:pPr marL="12700" marR="5080">
              <a:lnSpc>
                <a:spcPct val="101899"/>
              </a:lnSpc>
              <a:spcBef>
                <a:spcPts val="5"/>
              </a:spcBef>
              <a:tabLst>
                <a:tab pos="8676005" algn="l"/>
              </a:tabLst>
            </a:pPr>
            <a:r>
              <a:rPr sz="3600" strike="sngStrike" spc="-45" dirty="0">
                <a:solidFill>
                  <a:srgbClr val="4D3A2F"/>
                </a:solidFill>
                <a:latin typeface="Calibri"/>
                <a:cs typeface="Calibri"/>
              </a:rPr>
              <a:t>ХОДИТ </a:t>
            </a:r>
            <a:r>
              <a:rPr sz="3600" strike="sngStrike" spc="-20" dirty="0">
                <a:solidFill>
                  <a:srgbClr val="4D3A2F"/>
                </a:solidFill>
                <a:latin typeface="Calibri"/>
                <a:cs typeface="Calibri"/>
              </a:rPr>
              <a:t>ЦЕЛЫЙ</a:t>
            </a:r>
            <a:r>
              <a:rPr sz="3600" strike="sngStrike" spc="-10" dirty="0">
                <a:solidFill>
                  <a:srgbClr val="4D3A2F"/>
                </a:solidFill>
                <a:latin typeface="Calibri"/>
                <a:cs typeface="Calibri"/>
              </a:rPr>
              <a:t> </a:t>
            </a:r>
            <a:r>
              <a:rPr sz="3600" strike="sngStrike" spc="-5" dirty="0">
                <a:solidFill>
                  <a:srgbClr val="4D3A2F"/>
                </a:solidFill>
                <a:latin typeface="Calibri"/>
                <a:cs typeface="Calibri"/>
              </a:rPr>
              <a:t>ДЕНЬ</a:t>
            </a:r>
            <a:r>
              <a:rPr sz="3600" strike="sngStrike" spc="-25" dirty="0">
                <a:solidFill>
                  <a:srgbClr val="4D3A2F"/>
                </a:solidFill>
                <a:latin typeface="Calibri"/>
                <a:cs typeface="Calibri"/>
              </a:rPr>
              <a:t> </a:t>
            </a:r>
            <a:r>
              <a:rPr sz="3600" strike="sngStrike" spc="-20" dirty="0">
                <a:solidFill>
                  <a:srgbClr val="4D3A2F"/>
                </a:solidFill>
                <a:latin typeface="Calibri"/>
                <a:cs typeface="Calibri"/>
              </a:rPr>
              <a:t>НАРОД. </a:t>
            </a:r>
            <a:r>
              <a:rPr sz="3600" strike="sngStrike" dirty="0">
                <a:solidFill>
                  <a:srgbClr val="4D3A2F"/>
                </a:solidFill>
                <a:latin typeface="Calibri"/>
                <a:cs typeface="Calibri"/>
              </a:rPr>
              <a:t>	</a:t>
            </a:r>
            <a:r>
              <a:rPr sz="3600" strike="noStrike" dirty="0">
                <a:solidFill>
                  <a:srgbClr val="4D3A2F"/>
                </a:solidFill>
                <a:latin typeface="Calibri"/>
                <a:cs typeface="Calibri"/>
              </a:rPr>
              <a:t> </a:t>
            </a:r>
            <a:r>
              <a:rPr sz="3600" strike="noStrike" spc="-5" dirty="0">
                <a:solidFill>
                  <a:srgbClr val="4D3A2F"/>
                </a:solidFill>
                <a:latin typeface="Calibri"/>
                <a:cs typeface="Calibri"/>
              </a:rPr>
              <a:t>ТЫ, </a:t>
            </a:r>
            <a:r>
              <a:rPr sz="3600" strike="noStrike" spc="-25" dirty="0">
                <a:solidFill>
                  <a:srgbClr val="4D3A2F"/>
                </a:solidFill>
                <a:latin typeface="Calibri"/>
                <a:cs typeface="Calibri"/>
              </a:rPr>
              <a:t>ВОДИТЕЛЬ, </a:t>
            </a:r>
            <a:r>
              <a:rPr sz="3600" strike="noStrike" dirty="0">
                <a:solidFill>
                  <a:srgbClr val="4D3A2F"/>
                </a:solidFill>
                <a:latin typeface="Calibri"/>
                <a:cs typeface="Calibri"/>
              </a:rPr>
              <a:t>НЕ</a:t>
            </a:r>
            <a:r>
              <a:rPr sz="3600" strike="noStrike" spc="-5" dirty="0">
                <a:solidFill>
                  <a:srgbClr val="4D3A2F"/>
                </a:solidFill>
                <a:latin typeface="Calibri"/>
                <a:cs typeface="Calibri"/>
              </a:rPr>
              <a:t> </a:t>
            </a:r>
            <a:r>
              <a:rPr sz="3600" strike="noStrike" spc="-20" dirty="0">
                <a:solidFill>
                  <a:srgbClr val="4D3A2F"/>
                </a:solidFill>
                <a:latin typeface="Calibri"/>
                <a:cs typeface="Calibri"/>
              </a:rPr>
              <a:t>ГРУСТИ,</a:t>
            </a:r>
            <a:endParaRPr sz="3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600" spc="-30" dirty="0">
                <a:solidFill>
                  <a:srgbClr val="4D3A2F"/>
                </a:solidFill>
                <a:latin typeface="Calibri"/>
                <a:cs typeface="Calibri"/>
              </a:rPr>
              <a:t>ПЕШЕХОДА</a:t>
            </a:r>
            <a:r>
              <a:rPr sz="3600" spc="-10" dirty="0">
                <a:solidFill>
                  <a:srgbClr val="4D3A2F"/>
                </a:solidFill>
                <a:latin typeface="Calibri"/>
                <a:cs typeface="Calibri"/>
              </a:rPr>
              <a:t> </a:t>
            </a:r>
            <a:r>
              <a:rPr sz="3600" spc="-20" dirty="0">
                <a:solidFill>
                  <a:srgbClr val="4D3A2F"/>
                </a:solidFill>
                <a:latin typeface="Calibri"/>
                <a:cs typeface="Calibri"/>
              </a:rPr>
              <a:t>ПРОПУСТИ!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23850" y="3140710"/>
            <a:ext cx="3384550" cy="31546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10200" y="2942589"/>
            <a:ext cx="2819400" cy="20383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>
    <p:zo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4350" y="1050289"/>
            <a:ext cx="8629650" cy="2540"/>
          </a:xfrm>
          <a:custGeom>
            <a:avLst/>
            <a:gdLst/>
            <a:ahLst/>
            <a:cxnLst/>
            <a:rect l="l" t="t" r="r" b="b"/>
            <a:pathLst>
              <a:path w="8629650" h="2540">
                <a:moveTo>
                  <a:pt x="0" y="0"/>
                </a:moveTo>
                <a:lnTo>
                  <a:pt x="8629650" y="2539"/>
                </a:lnTo>
              </a:path>
            </a:pathLst>
          </a:custGeom>
          <a:ln w="9344">
            <a:solidFill>
              <a:srgbClr val="EFA1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4350" y="1050289"/>
            <a:ext cx="8629650" cy="2540"/>
          </a:xfrm>
          <a:custGeom>
            <a:avLst/>
            <a:gdLst/>
            <a:ahLst/>
            <a:cxnLst/>
            <a:rect l="l" t="t" r="r" b="b"/>
            <a:pathLst>
              <a:path w="8629650" h="2540">
                <a:moveTo>
                  <a:pt x="0" y="0"/>
                </a:moveTo>
                <a:lnTo>
                  <a:pt x="8629650" y="2539"/>
                </a:lnTo>
              </a:path>
            </a:pathLst>
          </a:custGeom>
          <a:ln w="9344">
            <a:solidFill>
              <a:srgbClr val="EFA1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4350" y="1057910"/>
            <a:ext cx="8629650" cy="2540"/>
          </a:xfrm>
          <a:custGeom>
            <a:avLst/>
            <a:gdLst/>
            <a:ahLst/>
            <a:cxnLst/>
            <a:rect l="l" t="t" r="r" b="b"/>
            <a:pathLst>
              <a:path w="8629650" h="2540">
                <a:moveTo>
                  <a:pt x="0" y="0"/>
                </a:moveTo>
                <a:lnTo>
                  <a:pt x="8629650" y="2539"/>
                </a:lnTo>
              </a:path>
            </a:pathLst>
          </a:custGeom>
          <a:ln w="9344">
            <a:solidFill>
              <a:srgbClr val="EFA1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88340" y="302259"/>
            <a:ext cx="5679440" cy="2219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600" spc="-10" dirty="0">
                <a:solidFill>
                  <a:srgbClr val="4D3A2F"/>
                </a:solidFill>
                <a:latin typeface="Calibri"/>
                <a:cs typeface="Calibri"/>
              </a:rPr>
              <a:t>ЗНАЕТ </a:t>
            </a:r>
            <a:r>
              <a:rPr sz="3600" spc="-15" dirty="0">
                <a:solidFill>
                  <a:srgbClr val="4D3A2F"/>
                </a:solidFill>
                <a:latin typeface="Calibri"/>
                <a:cs typeface="Calibri"/>
              </a:rPr>
              <a:t>КАЖДЫЙ </a:t>
            </a:r>
            <a:r>
              <a:rPr sz="3600" spc="-30" dirty="0">
                <a:solidFill>
                  <a:srgbClr val="4D3A2F"/>
                </a:solidFill>
                <a:latin typeface="Calibri"/>
                <a:cs typeface="Calibri"/>
              </a:rPr>
              <a:t>ПЕШЕХОД  </a:t>
            </a:r>
            <a:r>
              <a:rPr sz="3600" spc="-5" dirty="0">
                <a:solidFill>
                  <a:srgbClr val="4D3A2F"/>
                </a:solidFill>
                <a:latin typeface="Calibri"/>
                <a:cs typeface="Calibri"/>
              </a:rPr>
              <a:t>ПРО </a:t>
            </a:r>
            <a:r>
              <a:rPr sz="3600" spc="-15" dirty="0">
                <a:solidFill>
                  <a:srgbClr val="4D3A2F"/>
                </a:solidFill>
                <a:latin typeface="Calibri"/>
                <a:cs typeface="Calibri"/>
              </a:rPr>
              <a:t>ПОДЗЕМНЫЙ </a:t>
            </a:r>
            <a:r>
              <a:rPr sz="3600" spc="-65" dirty="0">
                <a:solidFill>
                  <a:srgbClr val="4D3A2F"/>
                </a:solidFill>
                <a:latin typeface="Calibri"/>
                <a:cs typeface="Calibri"/>
              </a:rPr>
              <a:t>ЭТОТ </a:t>
            </a:r>
            <a:r>
              <a:rPr sz="3600" spc="-45" dirty="0">
                <a:solidFill>
                  <a:srgbClr val="4D3A2F"/>
                </a:solidFill>
                <a:latin typeface="Calibri"/>
                <a:cs typeface="Calibri"/>
              </a:rPr>
              <a:t>ХОД.  ГОРОД </a:t>
            </a:r>
            <a:r>
              <a:rPr sz="3600" dirty="0">
                <a:solidFill>
                  <a:srgbClr val="4D3A2F"/>
                </a:solidFill>
                <a:latin typeface="Calibri"/>
                <a:cs typeface="Calibri"/>
              </a:rPr>
              <a:t>ОН НЕ</a:t>
            </a:r>
            <a:r>
              <a:rPr sz="3600" spc="10" dirty="0">
                <a:solidFill>
                  <a:srgbClr val="4D3A2F"/>
                </a:solidFill>
                <a:latin typeface="Calibri"/>
                <a:cs typeface="Calibri"/>
              </a:rPr>
              <a:t> </a:t>
            </a:r>
            <a:r>
              <a:rPr sz="3600" spc="-65" dirty="0">
                <a:solidFill>
                  <a:srgbClr val="4D3A2F"/>
                </a:solidFill>
                <a:latin typeface="Calibri"/>
                <a:cs typeface="Calibri"/>
              </a:rPr>
              <a:t>УКРАШАЕТ,</a:t>
            </a:r>
            <a:endParaRPr sz="3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3600" dirty="0">
                <a:solidFill>
                  <a:srgbClr val="4D3A2F"/>
                </a:solidFill>
                <a:latin typeface="Calibri"/>
                <a:cs typeface="Calibri"/>
              </a:rPr>
              <a:t>НО </a:t>
            </a:r>
            <a:r>
              <a:rPr sz="3600" spc="-5" dirty="0">
                <a:solidFill>
                  <a:srgbClr val="4D3A2F"/>
                </a:solidFill>
                <a:latin typeface="Calibri"/>
                <a:cs typeface="Calibri"/>
              </a:rPr>
              <a:t>МАШИНАМ </a:t>
            </a:r>
            <a:r>
              <a:rPr sz="3600" dirty="0">
                <a:solidFill>
                  <a:srgbClr val="4D3A2F"/>
                </a:solidFill>
                <a:latin typeface="Calibri"/>
                <a:cs typeface="Calibri"/>
              </a:rPr>
              <a:t>НЕ</a:t>
            </a:r>
            <a:r>
              <a:rPr sz="3600" spc="-55" dirty="0">
                <a:solidFill>
                  <a:srgbClr val="4D3A2F"/>
                </a:solidFill>
                <a:latin typeface="Calibri"/>
                <a:cs typeface="Calibri"/>
              </a:rPr>
              <a:t> </a:t>
            </a:r>
            <a:r>
              <a:rPr sz="3600" spc="-10" dirty="0">
                <a:solidFill>
                  <a:srgbClr val="4D3A2F"/>
                </a:solidFill>
                <a:latin typeface="Calibri"/>
                <a:cs typeface="Calibri"/>
              </a:rPr>
              <a:t>МЕШАЕТ!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04800" y="2493010"/>
            <a:ext cx="3763010" cy="35648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507990" y="2780029"/>
            <a:ext cx="2303780" cy="25920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>
    <p:zo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4669" y="0"/>
            <a:ext cx="8627110" cy="2219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" dirty="0">
                <a:solidFill>
                  <a:srgbClr val="4D3A2F"/>
                </a:solidFill>
                <a:latin typeface="Calibri"/>
                <a:cs typeface="Calibri"/>
              </a:rPr>
              <a:t>ПОСРЕДИ </a:t>
            </a:r>
            <a:r>
              <a:rPr sz="3600" spc="-15" dirty="0">
                <a:solidFill>
                  <a:srgbClr val="4D3A2F"/>
                </a:solidFill>
                <a:latin typeface="Calibri"/>
                <a:cs typeface="Calibri"/>
              </a:rPr>
              <a:t>ДОРОГИ</a:t>
            </a:r>
            <a:r>
              <a:rPr sz="3600" spc="-10" dirty="0">
                <a:solidFill>
                  <a:srgbClr val="4D3A2F"/>
                </a:solidFill>
                <a:latin typeface="Calibri"/>
                <a:cs typeface="Calibri"/>
              </a:rPr>
              <a:t> </a:t>
            </a:r>
            <a:r>
              <a:rPr sz="3600" spc="-15" dirty="0">
                <a:solidFill>
                  <a:srgbClr val="4D3A2F"/>
                </a:solidFill>
                <a:latin typeface="Calibri"/>
                <a:cs typeface="Calibri"/>
              </a:rPr>
              <a:t>ДЕТИ,</a:t>
            </a:r>
            <a:endParaRPr sz="36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tabLst>
                <a:tab pos="8613775" algn="l"/>
              </a:tabLst>
            </a:pPr>
            <a:r>
              <a:rPr sz="3600" u="heavy" dirty="0">
                <a:solidFill>
                  <a:srgbClr val="4D3A2F"/>
                </a:solidFill>
                <a:uFill>
                  <a:solidFill>
                    <a:srgbClr val="EFA12D"/>
                  </a:solidFill>
                </a:uFill>
                <a:latin typeface="Calibri"/>
                <a:cs typeface="Calibri"/>
              </a:rPr>
              <a:t>МЫ </a:t>
            </a:r>
            <a:r>
              <a:rPr sz="3600" u="heavy" spc="-45" dirty="0">
                <a:solidFill>
                  <a:srgbClr val="4D3A2F"/>
                </a:solidFill>
                <a:uFill>
                  <a:solidFill>
                    <a:srgbClr val="EFA12D"/>
                  </a:solidFill>
                </a:uFill>
                <a:latin typeface="Calibri"/>
                <a:cs typeface="Calibri"/>
              </a:rPr>
              <a:t>ВСЕГДА </a:t>
            </a:r>
            <a:r>
              <a:rPr sz="3600" u="heavy" spc="-15" dirty="0">
                <a:solidFill>
                  <a:srgbClr val="4D3A2F"/>
                </a:solidFill>
                <a:uFill>
                  <a:solidFill>
                    <a:srgbClr val="EFA12D"/>
                  </a:solidFill>
                </a:uFill>
                <a:latin typeface="Calibri"/>
                <a:cs typeface="Calibri"/>
              </a:rPr>
              <a:t>ЗА </a:t>
            </a:r>
            <a:r>
              <a:rPr sz="3600" u="heavy" spc="-5" dirty="0">
                <a:solidFill>
                  <a:srgbClr val="4D3A2F"/>
                </a:solidFill>
                <a:uFill>
                  <a:solidFill>
                    <a:srgbClr val="EFA12D"/>
                  </a:solidFill>
                </a:uFill>
                <a:latin typeface="Calibri"/>
                <a:cs typeface="Calibri"/>
              </a:rPr>
              <a:t>НИХ</a:t>
            </a:r>
            <a:r>
              <a:rPr sz="3600" u="heavy" dirty="0">
                <a:solidFill>
                  <a:srgbClr val="4D3A2F"/>
                </a:solidFill>
                <a:uFill>
                  <a:solidFill>
                    <a:srgbClr val="EFA12D"/>
                  </a:solidFill>
                </a:uFill>
                <a:latin typeface="Calibri"/>
                <a:cs typeface="Calibri"/>
              </a:rPr>
              <a:t> В</a:t>
            </a:r>
            <a:r>
              <a:rPr sz="3600" u="heavy" spc="-30" dirty="0">
                <a:solidFill>
                  <a:srgbClr val="4D3A2F"/>
                </a:solidFill>
                <a:uFill>
                  <a:solidFill>
                    <a:srgbClr val="EFA12D"/>
                  </a:solidFill>
                </a:uFill>
                <a:latin typeface="Calibri"/>
                <a:cs typeface="Calibri"/>
              </a:rPr>
              <a:t> </a:t>
            </a:r>
            <a:r>
              <a:rPr sz="3600" u="heavy" spc="-20" dirty="0">
                <a:solidFill>
                  <a:srgbClr val="4D3A2F"/>
                </a:solidFill>
                <a:uFill>
                  <a:solidFill>
                    <a:srgbClr val="EFA12D"/>
                  </a:solidFill>
                </a:uFill>
                <a:latin typeface="Calibri"/>
                <a:cs typeface="Calibri"/>
              </a:rPr>
              <a:t>ОТВЕТЕ. </a:t>
            </a:r>
            <a:r>
              <a:rPr sz="3600" u="heavy" dirty="0">
                <a:solidFill>
                  <a:srgbClr val="4D3A2F"/>
                </a:solidFill>
                <a:uFill>
                  <a:solidFill>
                    <a:srgbClr val="EFA12D"/>
                  </a:solidFill>
                </a:uFill>
                <a:latin typeface="Calibri"/>
                <a:cs typeface="Calibri"/>
              </a:rPr>
              <a:t>	</a:t>
            </a:r>
            <a:r>
              <a:rPr sz="3600" dirty="0">
                <a:solidFill>
                  <a:srgbClr val="4D3A2F"/>
                </a:solidFill>
                <a:latin typeface="Calibri"/>
                <a:cs typeface="Calibri"/>
              </a:rPr>
              <a:t> </a:t>
            </a:r>
            <a:r>
              <a:rPr sz="3600" spc="-25" dirty="0">
                <a:solidFill>
                  <a:srgbClr val="4D3A2F"/>
                </a:solidFill>
                <a:latin typeface="Calibri"/>
                <a:cs typeface="Calibri"/>
              </a:rPr>
              <a:t>                   </a:t>
            </a:r>
            <a:r>
              <a:rPr sz="3600" spc="475" dirty="0">
                <a:solidFill>
                  <a:srgbClr val="4D3A2F"/>
                </a:solidFill>
                <a:latin typeface="Calibri"/>
                <a:cs typeface="Calibri"/>
              </a:rPr>
              <a:t> </a:t>
            </a:r>
            <a:r>
              <a:rPr sz="3600" spc="-25" dirty="0">
                <a:solidFill>
                  <a:srgbClr val="4D3A2F"/>
                </a:solidFill>
                <a:latin typeface="Calibri"/>
                <a:cs typeface="Calibri"/>
              </a:rPr>
              <a:t>ЧТОБ </a:t>
            </a:r>
            <a:r>
              <a:rPr sz="3600" spc="-5" dirty="0">
                <a:solidFill>
                  <a:srgbClr val="4D3A2F"/>
                </a:solidFill>
                <a:latin typeface="Calibri"/>
                <a:cs typeface="Calibri"/>
              </a:rPr>
              <a:t>НЕ ПЛАКАЛ ИХ</a:t>
            </a:r>
            <a:r>
              <a:rPr sz="3600" spc="-10" dirty="0">
                <a:solidFill>
                  <a:srgbClr val="4D3A2F"/>
                </a:solidFill>
                <a:latin typeface="Calibri"/>
                <a:cs typeface="Calibri"/>
              </a:rPr>
              <a:t> </a:t>
            </a:r>
            <a:r>
              <a:rPr sz="3600" spc="-20" dirty="0">
                <a:solidFill>
                  <a:srgbClr val="4D3A2F"/>
                </a:solidFill>
                <a:latin typeface="Calibri"/>
                <a:cs typeface="Calibri"/>
              </a:rPr>
              <a:t>РОДИТЕЛЬ,</a:t>
            </a:r>
            <a:endParaRPr sz="3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3600" spc="-75" dirty="0">
                <a:solidFill>
                  <a:srgbClr val="4D3A2F"/>
                </a:solidFill>
                <a:latin typeface="Calibri"/>
                <a:cs typeface="Calibri"/>
              </a:rPr>
              <a:t>БУДЬ </a:t>
            </a:r>
            <a:r>
              <a:rPr sz="3600" spc="-30" dirty="0">
                <a:solidFill>
                  <a:srgbClr val="4D3A2F"/>
                </a:solidFill>
                <a:latin typeface="Calibri"/>
                <a:cs typeface="Calibri"/>
              </a:rPr>
              <a:t>ВНИМАТЕЛЬНЕЙ,</a:t>
            </a:r>
            <a:r>
              <a:rPr sz="3600" spc="55" dirty="0">
                <a:solidFill>
                  <a:srgbClr val="4D3A2F"/>
                </a:solidFill>
                <a:latin typeface="Calibri"/>
                <a:cs typeface="Calibri"/>
              </a:rPr>
              <a:t> </a:t>
            </a:r>
            <a:r>
              <a:rPr sz="3600" spc="-25" dirty="0">
                <a:solidFill>
                  <a:srgbClr val="4D3A2F"/>
                </a:solidFill>
                <a:latin typeface="Calibri"/>
                <a:cs typeface="Calibri"/>
              </a:rPr>
              <a:t>ВОДИТЕЛЬ!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23850" y="2708910"/>
            <a:ext cx="3816350" cy="35280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648200" y="2522220"/>
            <a:ext cx="4343400" cy="28803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>
    <p:zo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4669" y="309879"/>
            <a:ext cx="8627110" cy="202818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250" b="1" spc="-10" dirty="0">
                <a:solidFill>
                  <a:srgbClr val="4D3A2F"/>
                </a:solidFill>
                <a:latin typeface="Calibri"/>
                <a:cs typeface="Calibri"/>
              </a:rPr>
              <a:t>НУ </a:t>
            </a:r>
            <a:r>
              <a:rPr sz="3250" b="1" spc="-35" dirty="0">
                <a:solidFill>
                  <a:srgbClr val="4D3A2F"/>
                </a:solidFill>
                <a:latin typeface="Calibri"/>
                <a:cs typeface="Calibri"/>
              </a:rPr>
              <a:t>ВОТ </a:t>
            </a:r>
            <a:r>
              <a:rPr sz="3250" b="1" spc="-5" dirty="0">
                <a:solidFill>
                  <a:srgbClr val="4D3A2F"/>
                </a:solidFill>
                <a:latin typeface="Calibri"/>
                <a:cs typeface="Calibri"/>
              </a:rPr>
              <a:t>, </a:t>
            </a:r>
            <a:r>
              <a:rPr sz="3250" b="1" spc="-10" dirty="0">
                <a:solidFill>
                  <a:srgbClr val="4D3A2F"/>
                </a:solidFill>
                <a:latin typeface="Calibri"/>
                <a:cs typeface="Calibri"/>
              </a:rPr>
              <a:t>КАК </a:t>
            </a:r>
            <a:r>
              <a:rPr sz="3250" b="1" spc="-20" dirty="0">
                <a:solidFill>
                  <a:srgbClr val="4D3A2F"/>
                </a:solidFill>
                <a:latin typeface="Calibri"/>
                <a:cs typeface="Calibri"/>
              </a:rPr>
              <a:t>ЗДОРОВО </a:t>
            </a:r>
            <a:r>
              <a:rPr sz="3250" b="1" spc="-10" dirty="0">
                <a:solidFill>
                  <a:srgbClr val="4D3A2F"/>
                </a:solidFill>
                <a:latin typeface="Calibri"/>
                <a:cs typeface="Calibri"/>
              </a:rPr>
              <a:t>МЫ </a:t>
            </a:r>
            <a:r>
              <a:rPr sz="3250" b="1" spc="-15" dirty="0">
                <a:solidFill>
                  <a:srgbClr val="4D3A2F"/>
                </a:solidFill>
                <a:latin typeface="Calibri"/>
                <a:cs typeface="Calibri"/>
              </a:rPr>
              <a:t>ИЗУЧИЛИ</a:t>
            </a:r>
            <a:r>
              <a:rPr sz="3250" b="1" spc="15" dirty="0">
                <a:solidFill>
                  <a:srgbClr val="4D3A2F"/>
                </a:solidFill>
                <a:latin typeface="Calibri"/>
                <a:cs typeface="Calibri"/>
              </a:rPr>
              <a:t> </a:t>
            </a:r>
            <a:r>
              <a:rPr sz="3250" b="1" spc="-10" dirty="0">
                <a:solidFill>
                  <a:srgbClr val="4D3A2F"/>
                </a:solidFill>
                <a:latin typeface="Calibri"/>
                <a:cs typeface="Calibri"/>
              </a:rPr>
              <a:t>С</a:t>
            </a:r>
            <a:endParaRPr sz="3250">
              <a:latin typeface="Calibri"/>
              <a:cs typeface="Calibri"/>
            </a:endParaRPr>
          </a:p>
          <a:p>
            <a:pPr marL="12700" marR="5080">
              <a:lnSpc>
                <a:spcPct val="101499"/>
              </a:lnSpc>
              <a:tabLst>
                <a:tab pos="8613775" algn="l"/>
              </a:tabLst>
            </a:pPr>
            <a:r>
              <a:rPr sz="3250" b="1" strike="sngStrike" spc="-20" dirty="0">
                <a:solidFill>
                  <a:srgbClr val="4D3A2F"/>
                </a:solidFill>
                <a:latin typeface="Calibri"/>
                <a:cs typeface="Calibri"/>
              </a:rPr>
              <a:t>ВАМИ </a:t>
            </a:r>
            <a:r>
              <a:rPr sz="3250" b="1" strike="sngStrike" spc="-35" dirty="0">
                <a:solidFill>
                  <a:srgbClr val="4D3A2F"/>
                </a:solidFill>
                <a:latin typeface="Calibri"/>
                <a:cs typeface="Calibri"/>
              </a:rPr>
              <a:t>НЕКОТОРЫЕ </a:t>
            </a:r>
            <a:r>
              <a:rPr sz="3250" b="1" strike="sngStrike" spc="-25" dirty="0">
                <a:solidFill>
                  <a:srgbClr val="4D3A2F"/>
                </a:solidFill>
                <a:latin typeface="Calibri"/>
                <a:cs typeface="Calibri"/>
              </a:rPr>
              <a:t>ДОРОЖНЫЕ</a:t>
            </a:r>
            <a:r>
              <a:rPr sz="3250" b="1" strike="sngStrike" spc="-15" dirty="0">
                <a:solidFill>
                  <a:srgbClr val="4D3A2F"/>
                </a:solidFill>
                <a:latin typeface="Calibri"/>
                <a:cs typeface="Calibri"/>
              </a:rPr>
              <a:t> </a:t>
            </a:r>
            <a:r>
              <a:rPr sz="3250" b="1" strike="sngStrike" spc="-10" dirty="0">
                <a:solidFill>
                  <a:srgbClr val="4D3A2F"/>
                </a:solidFill>
                <a:latin typeface="Calibri"/>
                <a:cs typeface="Calibri"/>
              </a:rPr>
              <a:t>ЗНАКИ!!!</a:t>
            </a:r>
            <a:r>
              <a:rPr sz="3250" b="1" strike="sngStrike" spc="-15" dirty="0">
                <a:solidFill>
                  <a:srgbClr val="4D3A2F"/>
                </a:solidFill>
                <a:latin typeface="Calibri"/>
                <a:cs typeface="Calibri"/>
              </a:rPr>
              <a:t> </a:t>
            </a:r>
            <a:r>
              <a:rPr sz="3250" b="1" strike="sngStrike" spc="-10" dirty="0">
                <a:solidFill>
                  <a:srgbClr val="4D3A2F"/>
                </a:solidFill>
                <a:latin typeface="Calibri"/>
                <a:cs typeface="Calibri"/>
              </a:rPr>
              <a:t>И </a:t>
            </a:r>
            <a:r>
              <a:rPr sz="3250" b="1" strike="sngStrike" dirty="0">
                <a:solidFill>
                  <a:srgbClr val="4D3A2F"/>
                </a:solidFill>
                <a:latin typeface="Calibri"/>
                <a:cs typeface="Calibri"/>
              </a:rPr>
              <a:t>	</a:t>
            </a:r>
            <a:r>
              <a:rPr sz="3250" b="1" strike="noStrike" dirty="0">
                <a:solidFill>
                  <a:srgbClr val="4D3A2F"/>
                </a:solidFill>
                <a:latin typeface="Calibri"/>
                <a:cs typeface="Calibri"/>
              </a:rPr>
              <a:t> </a:t>
            </a:r>
            <a:r>
              <a:rPr sz="3250" b="1" strike="noStrike" spc="-20" dirty="0">
                <a:solidFill>
                  <a:srgbClr val="4D3A2F"/>
                </a:solidFill>
                <a:latin typeface="Calibri"/>
                <a:cs typeface="Calibri"/>
              </a:rPr>
              <a:t>НАКОНЕЦ </a:t>
            </a:r>
            <a:r>
              <a:rPr sz="3250" b="1" strike="noStrike" spc="-35" dirty="0">
                <a:solidFill>
                  <a:srgbClr val="4D3A2F"/>
                </a:solidFill>
                <a:latin typeface="Calibri"/>
                <a:cs typeface="Calibri"/>
              </a:rPr>
              <a:t>,ОСТАЛСЯ </a:t>
            </a:r>
            <a:r>
              <a:rPr sz="3250" b="1" strike="noStrike" spc="-10" dirty="0">
                <a:solidFill>
                  <a:srgbClr val="4D3A2F"/>
                </a:solidFill>
                <a:latin typeface="Calibri"/>
                <a:cs typeface="Calibri"/>
              </a:rPr>
              <a:t>САМЫЙ</a:t>
            </a:r>
            <a:r>
              <a:rPr sz="3250" b="1" strike="noStrike" spc="30" dirty="0">
                <a:solidFill>
                  <a:srgbClr val="4D3A2F"/>
                </a:solidFill>
                <a:latin typeface="Calibri"/>
                <a:cs typeface="Calibri"/>
              </a:rPr>
              <a:t> </a:t>
            </a:r>
            <a:r>
              <a:rPr sz="3250" b="1" strike="noStrike" spc="-30" dirty="0">
                <a:solidFill>
                  <a:srgbClr val="4D3A2F"/>
                </a:solidFill>
                <a:latin typeface="Calibri"/>
                <a:cs typeface="Calibri"/>
              </a:rPr>
              <a:t>ВАЖНЫЙ</a:t>
            </a:r>
            <a:endParaRPr sz="32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3250" b="1" spc="-10" dirty="0">
                <a:solidFill>
                  <a:srgbClr val="4D3A2F"/>
                </a:solidFill>
                <a:latin typeface="Calibri"/>
                <a:cs typeface="Calibri"/>
              </a:rPr>
              <a:t>ГЕРОЙ </a:t>
            </a:r>
            <a:r>
              <a:rPr sz="3250" b="1" spc="-35" dirty="0">
                <a:solidFill>
                  <a:srgbClr val="4D3A2F"/>
                </a:solidFill>
                <a:latin typeface="Calibri"/>
                <a:cs typeface="Calibri"/>
              </a:rPr>
              <a:t>ДОРОЖНОГО</a:t>
            </a:r>
            <a:r>
              <a:rPr sz="3250" b="1" spc="-5" dirty="0">
                <a:solidFill>
                  <a:srgbClr val="4D3A2F"/>
                </a:solidFill>
                <a:latin typeface="Calibri"/>
                <a:cs typeface="Calibri"/>
              </a:rPr>
              <a:t> </a:t>
            </a:r>
            <a:r>
              <a:rPr sz="3250" b="1" spc="-15" dirty="0">
                <a:solidFill>
                  <a:srgbClr val="4D3A2F"/>
                </a:solidFill>
                <a:latin typeface="Calibri"/>
                <a:cs typeface="Calibri"/>
              </a:rPr>
              <a:t>ДВИЖЕНИЯ!</a:t>
            </a:r>
            <a:endParaRPr sz="325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842770" y="2491739"/>
            <a:ext cx="3879850" cy="43649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>
    <p:zo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4350" y="5848350"/>
            <a:ext cx="8629650" cy="2540"/>
          </a:xfrm>
          <a:custGeom>
            <a:avLst/>
            <a:gdLst/>
            <a:ahLst/>
            <a:cxnLst/>
            <a:rect l="l" t="t" r="r" b="b"/>
            <a:pathLst>
              <a:path w="8629650" h="2539">
                <a:moveTo>
                  <a:pt x="0" y="0"/>
                </a:moveTo>
                <a:lnTo>
                  <a:pt x="8629650" y="2540"/>
                </a:lnTo>
              </a:path>
            </a:pathLst>
          </a:custGeom>
          <a:ln w="9344">
            <a:solidFill>
              <a:srgbClr val="EFA1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1320" y="201929"/>
            <a:ext cx="239395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u="none" spc="-15" dirty="0">
                <a:latin typeface="Calibri"/>
                <a:cs typeface="Calibri"/>
              </a:rPr>
              <a:t>СВЕТОФОР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2440" y="1337310"/>
            <a:ext cx="2705100" cy="4965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48970">
              <a:lnSpc>
                <a:spcPct val="116700"/>
              </a:lnSpc>
              <a:spcBef>
                <a:spcPts val="100"/>
              </a:spcBef>
            </a:pPr>
            <a:r>
              <a:rPr sz="1400" b="1" dirty="0">
                <a:solidFill>
                  <a:srgbClr val="4D3A2F"/>
                </a:solidFill>
                <a:latin typeface="Calibri"/>
                <a:cs typeface="Calibri"/>
              </a:rPr>
              <a:t>У </a:t>
            </a:r>
            <a:r>
              <a:rPr sz="1400" b="1" spc="-5" dirty="0">
                <a:solidFill>
                  <a:srgbClr val="4D3A2F"/>
                </a:solidFill>
                <a:latin typeface="Calibri"/>
                <a:cs typeface="Calibri"/>
              </a:rPr>
              <a:t>большого перекрестка  </a:t>
            </a:r>
            <a:r>
              <a:rPr sz="1400" b="1" spc="-15" dirty="0">
                <a:solidFill>
                  <a:srgbClr val="4D3A2F"/>
                </a:solidFill>
                <a:latin typeface="Calibri"/>
                <a:cs typeface="Calibri"/>
              </a:rPr>
              <a:t>Подмигнул </a:t>
            </a:r>
            <a:r>
              <a:rPr sz="1400" b="1" dirty="0">
                <a:solidFill>
                  <a:srgbClr val="4D3A2F"/>
                </a:solidFill>
                <a:latin typeface="Calibri"/>
                <a:cs typeface="Calibri"/>
              </a:rPr>
              <a:t>мне </a:t>
            </a:r>
            <a:r>
              <a:rPr sz="1400" b="1" spc="-5" dirty="0">
                <a:solidFill>
                  <a:srgbClr val="4D3A2F"/>
                </a:solidFill>
                <a:latin typeface="Calibri"/>
                <a:cs typeface="Calibri"/>
              </a:rPr>
              <a:t>светофор.  </a:t>
            </a:r>
            <a:r>
              <a:rPr sz="1400" b="1" dirty="0">
                <a:solidFill>
                  <a:srgbClr val="4D3A2F"/>
                </a:solidFill>
                <a:latin typeface="Calibri"/>
                <a:cs typeface="Calibri"/>
              </a:rPr>
              <a:t>И </a:t>
            </a:r>
            <a:r>
              <a:rPr sz="1400" b="1" spc="-5" dirty="0">
                <a:solidFill>
                  <a:srgbClr val="4D3A2F"/>
                </a:solidFill>
                <a:latin typeface="Calibri"/>
                <a:cs typeface="Calibri"/>
              </a:rPr>
              <a:t>решил </a:t>
            </a:r>
            <a:r>
              <a:rPr sz="1400" b="1" dirty="0">
                <a:solidFill>
                  <a:srgbClr val="4D3A2F"/>
                </a:solidFill>
                <a:latin typeface="Calibri"/>
                <a:cs typeface="Calibri"/>
              </a:rPr>
              <a:t>я очень</a:t>
            </a:r>
            <a:r>
              <a:rPr sz="1400" b="1" spc="-45" dirty="0">
                <a:solidFill>
                  <a:srgbClr val="4D3A2F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4D3A2F"/>
                </a:solidFill>
                <a:latin typeface="Calibri"/>
                <a:cs typeface="Calibri"/>
              </a:rPr>
              <a:t>просто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400" b="1" dirty="0">
                <a:solidFill>
                  <a:srgbClr val="4D3A2F"/>
                </a:solidFill>
                <a:latin typeface="Calibri"/>
                <a:cs typeface="Calibri"/>
              </a:rPr>
              <a:t>С ним </a:t>
            </a:r>
            <a:r>
              <a:rPr sz="1400" b="1" spc="-5" dirty="0">
                <a:solidFill>
                  <a:srgbClr val="4D3A2F"/>
                </a:solidFill>
                <a:latin typeface="Calibri"/>
                <a:cs typeface="Calibri"/>
              </a:rPr>
              <a:t>затеять</a:t>
            </a:r>
            <a:r>
              <a:rPr sz="1400" b="1" spc="-70" dirty="0">
                <a:solidFill>
                  <a:srgbClr val="4D3A2F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4D3A2F"/>
                </a:solidFill>
                <a:latin typeface="Calibri"/>
                <a:cs typeface="Calibri"/>
              </a:rPr>
              <a:t>разговор.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b="1" spc="-5" dirty="0">
                <a:solidFill>
                  <a:srgbClr val="4D3A2F"/>
                </a:solidFill>
                <a:latin typeface="Calibri"/>
                <a:cs typeface="Calibri"/>
              </a:rPr>
              <a:t>"Побежим </a:t>
            </a:r>
            <a:r>
              <a:rPr sz="1400" b="1" dirty="0">
                <a:solidFill>
                  <a:srgbClr val="4D3A2F"/>
                </a:solidFill>
                <a:latin typeface="Calibri"/>
                <a:cs typeface="Calibri"/>
              </a:rPr>
              <a:t>со мной</a:t>
            </a:r>
            <a:r>
              <a:rPr sz="1400" b="1" spc="-60" dirty="0">
                <a:solidFill>
                  <a:srgbClr val="4D3A2F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4D3A2F"/>
                </a:solidFill>
                <a:latin typeface="Calibri"/>
                <a:cs typeface="Calibri"/>
              </a:rPr>
              <a:t>вприпрыжку?"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solidFill>
                  <a:srgbClr val="4D3A2F"/>
                </a:solidFill>
                <a:latin typeface="Calibri"/>
                <a:cs typeface="Calibri"/>
              </a:rPr>
              <a:t>-</a:t>
            </a:r>
            <a:endParaRPr sz="1400">
              <a:latin typeface="Calibri"/>
              <a:cs typeface="Calibri"/>
            </a:endParaRPr>
          </a:p>
          <a:p>
            <a:pPr marL="12700" marR="807085">
              <a:lnSpc>
                <a:spcPct val="116700"/>
              </a:lnSpc>
            </a:pPr>
            <a:r>
              <a:rPr sz="1400" b="1" dirty="0">
                <a:solidFill>
                  <a:srgbClr val="4D3A2F"/>
                </a:solidFill>
                <a:latin typeface="Calibri"/>
                <a:cs typeface="Calibri"/>
              </a:rPr>
              <a:t>Я </a:t>
            </a:r>
            <a:r>
              <a:rPr sz="1400" b="1" spc="-5" dirty="0">
                <a:solidFill>
                  <a:srgbClr val="4D3A2F"/>
                </a:solidFill>
                <a:latin typeface="Calibri"/>
                <a:cs typeface="Calibri"/>
              </a:rPr>
              <a:t>сказал. </a:t>
            </a:r>
            <a:r>
              <a:rPr sz="1400" b="1" dirty="0">
                <a:solidFill>
                  <a:srgbClr val="4D3A2F"/>
                </a:solidFill>
                <a:latin typeface="Calibri"/>
                <a:cs typeface="Calibri"/>
              </a:rPr>
              <a:t>А </a:t>
            </a:r>
            <a:r>
              <a:rPr sz="1400" b="1" spc="-5" dirty="0">
                <a:solidFill>
                  <a:srgbClr val="4D3A2F"/>
                </a:solidFill>
                <a:latin typeface="Calibri"/>
                <a:cs typeface="Calibri"/>
              </a:rPr>
              <a:t>он </a:t>
            </a:r>
            <a:r>
              <a:rPr sz="1400" b="1" dirty="0">
                <a:solidFill>
                  <a:srgbClr val="4D3A2F"/>
                </a:solidFill>
                <a:latin typeface="Calibri"/>
                <a:cs typeface="Calibri"/>
              </a:rPr>
              <a:t>в </a:t>
            </a:r>
            <a:r>
              <a:rPr sz="1400" b="1" spc="-5" dirty="0">
                <a:solidFill>
                  <a:srgbClr val="4D3A2F"/>
                </a:solidFill>
                <a:latin typeface="Calibri"/>
                <a:cs typeface="Calibri"/>
              </a:rPr>
              <a:t>ответ  Зажигает ярко </a:t>
            </a:r>
            <a:r>
              <a:rPr sz="1400" b="1" dirty="0">
                <a:solidFill>
                  <a:srgbClr val="4D3A2F"/>
                </a:solidFill>
                <a:latin typeface="Calibri"/>
                <a:cs typeface="Calibri"/>
              </a:rPr>
              <a:t>красный  </a:t>
            </a:r>
            <a:r>
              <a:rPr sz="1400" b="1" spc="-5" dirty="0">
                <a:solidFill>
                  <a:srgbClr val="4D3A2F"/>
                </a:solidFill>
                <a:latin typeface="Calibri"/>
                <a:cs typeface="Calibri"/>
              </a:rPr>
              <a:t>Запрещающий </a:t>
            </a:r>
            <a:r>
              <a:rPr sz="1400" b="1" dirty="0">
                <a:solidFill>
                  <a:srgbClr val="4D3A2F"/>
                </a:solidFill>
                <a:latin typeface="Calibri"/>
                <a:cs typeface="Calibri"/>
              </a:rPr>
              <a:t>всё</a:t>
            </a:r>
            <a:r>
              <a:rPr sz="1400" b="1" spc="-55" dirty="0">
                <a:solidFill>
                  <a:srgbClr val="4D3A2F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4D3A2F"/>
                </a:solidFill>
                <a:latin typeface="Calibri"/>
                <a:cs typeface="Calibri"/>
              </a:rPr>
              <a:t>цвет.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imes New Roman"/>
              <a:cs typeface="Times New Roman"/>
            </a:endParaRPr>
          </a:p>
          <a:p>
            <a:pPr marL="12700" marR="139700">
              <a:lnSpc>
                <a:spcPct val="116399"/>
              </a:lnSpc>
            </a:pPr>
            <a:r>
              <a:rPr sz="1400" b="1" spc="-10" dirty="0">
                <a:solidFill>
                  <a:srgbClr val="4D3A2F"/>
                </a:solidFill>
                <a:latin typeface="Calibri"/>
                <a:cs typeface="Calibri"/>
              </a:rPr>
              <a:t>Подмигнув </a:t>
            </a:r>
            <a:r>
              <a:rPr sz="1400" b="1" dirty="0">
                <a:solidFill>
                  <a:srgbClr val="4D3A2F"/>
                </a:solidFill>
                <a:latin typeface="Calibri"/>
                <a:cs typeface="Calibri"/>
              </a:rPr>
              <a:t>мне </a:t>
            </a:r>
            <a:r>
              <a:rPr sz="1400" b="1" spc="-10" dirty="0">
                <a:solidFill>
                  <a:srgbClr val="4D3A2F"/>
                </a:solidFill>
                <a:latin typeface="Calibri"/>
                <a:cs typeface="Calibri"/>
              </a:rPr>
              <a:t>желтым </a:t>
            </a:r>
            <a:r>
              <a:rPr sz="1400" b="1" spc="-5" dirty="0">
                <a:solidFill>
                  <a:srgbClr val="4D3A2F"/>
                </a:solidFill>
                <a:latin typeface="Calibri"/>
                <a:cs typeface="Calibri"/>
              </a:rPr>
              <a:t>цветом,  </a:t>
            </a:r>
            <a:r>
              <a:rPr sz="1400" b="1" dirty="0">
                <a:solidFill>
                  <a:srgbClr val="4D3A2F"/>
                </a:solidFill>
                <a:latin typeface="Calibri"/>
                <a:cs typeface="Calibri"/>
              </a:rPr>
              <a:t>Быть </a:t>
            </a:r>
            <a:r>
              <a:rPr sz="1400" b="1" spc="-5" dirty="0">
                <a:solidFill>
                  <a:srgbClr val="4D3A2F"/>
                </a:solidFill>
                <a:latin typeface="Calibri"/>
                <a:cs typeface="Calibri"/>
              </a:rPr>
              <a:t>внимательным </a:t>
            </a:r>
            <a:r>
              <a:rPr sz="1400" b="1" spc="-10" dirty="0">
                <a:solidFill>
                  <a:srgbClr val="4D3A2F"/>
                </a:solidFill>
                <a:latin typeface="Calibri"/>
                <a:cs typeface="Calibri"/>
              </a:rPr>
              <a:t>велел.  </a:t>
            </a:r>
            <a:r>
              <a:rPr sz="1400" b="1" spc="-5" dirty="0">
                <a:solidFill>
                  <a:srgbClr val="4D3A2F"/>
                </a:solidFill>
                <a:latin typeface="Calibri"/>
                <a:cs typeface="Calibri"/>
              </a:rPr>
              <a:t>"Помню, </a:t>
            </a:r>
            <a:r>
              <a:rPr sz="1400" b="1" dirty="0">
                <a:solidFill>
                  <a:srgbClr val="4D3A2F"/>
                </a:solidFill>
                <a:latin typeface="Calibri"/>
                <a:cs typeface="Calibri"/>
              </a:rPr>
              <a:t>помню я </a:t>
            </a:r>
            <a:r>
              <a:rPr sz="1400" b="1" spc="5" dirty="0">
                <a:solidFill>
                  <a:srgbClr val="4D3A2F"/>
                </a:solidFill>
                <a:latin typeface="Calibri"/>
                <a:cs typeface="Calibri"/>
              </a:rPr>
              <a:t>про </a:t>
            </a:r>
            <a:r>
              <a:rPr sz="1400" b="1" spc="-5" dirty="0">
                <a:solidFill>
                  <a:srgbClr val="4D3A2F"/>
                </a:solidFill>
                <a:latin typeface="Calibri"/>
                <a:cs typeface="Calibri"/>
              </a:rPr>
              <a:t>это!"</a:t>
            </a:r>
            <a:r>
              <a:rPr sz="1400" b="1" spc="-80" dirty="0">
                <a:solidFill>
                  <a:srgbClr val="4D3A2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D3A2F"/>
                </a:solidFill>
                <a:latin typeface="Calibri"/>
                <a:cs typeface="Calibri"/>
              </a:rPr>
              <a:t>-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400" b="1" dirty="0">
                <a:solidFill>
                  <a:srgbClr val="4D3A2F"/>
                </a:solidFill>
                <a:latin typeface="Calibri"/>
                <a:cs typeface="Calibri"/>
              </a:rPr>
              <a:t>Я в </a:t>
            </a:r>
            <a:r>
              <a:rPr sz="1400" b="1" spc="-5" dirty="0">
                <a:solidFill>
                  <a:srgbClr val="4D3A2F"/>
                </a:solidFill>
                <a:latin typeface="Calibri"/>
                <a:cs typeface="Calibri"/>
              </a:rPr>
              <a:t>ответ </a:t>
            </a:r>
            <a:r>
              <a:rPr sz="1400" b="1" spc="-10" dirty="0">
                <a:solidFill>
                  <a:srgbClr val="4D3A2F"/>
                </a:solidFill>
                <a:latin typeface="Calibri"/>
                <a:cs typeface="Calibri"/>
              </a:rPr>
              <a:t>ему</a:t>
            </a:r>
            <a:r>
              <a:rPr sz="1400" b="1" spc="-35" dirty="0">
                <a:solidFill>
                  <a:srgbClr val="4D3A2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D3A2F"/>
                </a:solidFill>
                <a:latin typeface="Calibri"/>
                <a:cs typeface="Calibri"/>
              </a:rPr>
              <a:t>пропел.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imes New Roman"/>
              <a:cs typeface="Times New Roman"/>
            </a:endParaRPr>
          </a:p>
          <a:p>
            <a:pPr marL="12700" marR="448945">
              <a:lnSpc>
                <a:spcPct val="116700"/>
              </a:lnSpc>
            </a:pPr>
            <a:r>
              <a:rPr sz="1400" b="1" spc="-5" dirty="0">
                <a:solidFill>
                  <a:srgbClr val="4D3A2F"/>
                </a:solidFill>
                <a:latin typeface="Calibri"/>
                <a:cs typeface="Calibri"/>
              </a:rPr>
              <a:t>Вдруг </a:t>
            </a:r>
            <a:r>
              <a:rPr sz="1400" b="1" spc="-10" dirty="0">
                <a:solidFill>
                  <a:srgbClr val="4D3A2F"/>
                </a:solidFill>
                <a:latin typeface="Calibri"/>
                <a:cs typeface="Calibri"/>
              </a:rPr>
              <a:t>зажегся </a:t>
            </a:r>
            <a:r>
              <a:rPr sz="1400" b="1" dirty="0">
                <a:solidFill>
                  <a:srgbClr val="4D3A2F"/>
                </a:solidFill>
                <a:latin typeface="Calibri"/>
                <a:cs typeface="Calibri"/>
              </a:rPr>
              <a:t>цвет </a:t>
            </a:r>
            <a:r>
              <a:rPr sz="1400" b="1" spc="-5" dirty="0">
                <a:solidFill>
                  <a:srgbClr val="4D3A2F"/>
                </a:solidFill>
                <a:latin typeface="Calibri"/>
                <a:cs typeface="Calibri"/>
              </a:rPr>
              <a:t>зеленый.  </a:t>
            </a:r>
            <a:r>
              <a:rPr sz="1400" b="1" dirty="0">
                <a:solidFill>
                  <a:srgbClr val="4D3A2F"/>
                </a:solidFill>
                <a:latin typeface="Calibri"/>
                <a:cs typeface="Calibri"/>
              </a:rPr>
              <a:t>Знаю я - пора</a:t>
            </a:r>
            <a:r>
              <a:rPr sz="1400" b="1" spc="-40" dirty="0">
                <a:solidFill>
                  <a:srgbClr val="4D3A2F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4D3A2F"/>
                </a:solidFill>
                <a:latin typeface="Calibri"/>
                <a:cs typeface="Calibri"/>
              </a:rPr>
              <a:t>идти!</a:t>
            </a:r>
            <a:endParaRPr sz="1400">
              <a:latin typeface="Calibri"/>
              <a:cs typeface="Calibri"/>
            </a:endParaRPr>
          </a:p>
          <a:p>
            <a:pPr marL="12700" marR="480059">
              <a:lnSpc>
                <a:spcPct val="116700"/>
              </a:lnSpc>
            </a:pPr>
            <a:r>
              <a:rPr sz="1400" b="1" spc="-5" dirty="0">
                <a:solidFill>
                  <a:srgbClr val="4D3A2F"/>
                </a:solidFill>
                <a:latin typeface="Calibri"/>
                <a:cs typeface="Calibri"/>
              </a:rPr>
              <a:t>"До свидания, светофорчик,  Всем </a:t>
            </a:r>
            <a:r>
              <a:rPr sz="1400" b="1" dirty="0">
                <a:solidFill>
                  <a:srgbClr val="4D3A2F"/>
                </a:solidFill>
                <a:latin typeface="Calibri"/>
                <a:cs typeface="Calibri"/>
              </a:rPr>
              <a:t>- </a:t>
            </a:r>
            <a:r>
              <a:rPr sz="1400" b="1" spc="-10" dirty="0">
                <a:solidFill>
                  <a:srgbClr val="4D3A2F"/>
                </a:solidFill>
                <a:latin typeface="Calibri"/>
                <a:cs typeface="Calibri"/>
              </a:rPr>
              <a:t>счастливого</a:t>
            </a:r>
            <a:r>
              <a:rPr sz="1400" b="1" spc="-30" dirty="0">
                <a:solidFill>
                  <a:srgbClr val="4D3A2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D3A2F"/>
                </a:solidFill>
                <a:latin typeface="Calibri"/>
                <a:cs typeface="Calibri"/>
              </a:rPr>
              <a:t>пу</a:t>
            </a:r>
            <a:r>
              <a:rPr sz="1400" dirty="0">
                <a:solidFill>
                  <a:srgbClr val="4D3A2F"/>
                </a:solidFill>
                <a:latin typeface="Calibri"/>
                <a:cs typeface="Calibri"/>
              </a:rPr>
              <a:t>ти!"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067809" y="1628139"/>
            <a:ext cx="3887470" cy="30962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>
    <p:zo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6730" y="167639"/>
            <a:ext cx="8129270" cy="65201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>
    <p:zo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28359" y="2142489"/>
            <a:ext cx="1143000" cy="1271270"/>
          </a:xfrm>
          <a:custGeom>
            <a:avLst/>
            <a:gdLst/>
            <a:ahLst/>
            <a:cxnLst/>
            <a:rect l="l" t="t" r="r" b="b"/>
            <a:pathLst>
              <a:path w="1143000" h="1271270">
                <a:moveTo>
                  <a:pt x="572769" y="0"/>
                </a:moveTo>
                <a:lnTo>
                  <a:pt x="511810" y="3810"/>
                </a:lnTo>
                <a:lnTo>
                  <a:pt x="453389" y="13970"/>
                </a:lnTo>
                <a:lnTo>
                  <a:pt x="396239" y="31750"/>
                </a:lnTo>
                <a:lnTo>
                  <a:pt x="367029" y="41910"/>
                </a:lnTo>
                <a:lnTo>
                  <a:pt x="340360" y="55880"/>
                </a:lnTo>
                <a:lnTo>
                  <a:pt x="312419" y="69850"/>
                </a:lnTo>
                <a:lnTo>
                  <a:pt x="287019" y="85089"/>
                </a:lnTo>
                <a:lnTo>
                  <a:pt x="236219" y="121920"/>
                </a:lnTo>
                <a:lnTo>
                  <a:pt x="189229" y="163830"/>
                </a:lnTo>
                <a:lnTo>
                  <a:pt x="147319" y="210820"/>
                </a:lnTo>
                <a:lnTo>
                  <a:pt x="92710" y="289560"/>
                </a:lnTo>
                <a:lnTo>
                  <a:pt x="63500" y="346710"/>
                </a:lnTo>
                <a:lnTo>
                  <a:pt x="38100" y="407670"/>
                </a:lnTo>
                <a:lnTo>
                  <a:pt x="20319" y="471170"/>
                </a:lnTo>
                <a:lnTo>
                  <a:pt x="7619" y="537210"/>
                </a:lnTo>
                <a:lnTo>
                  <a:pt x="1364" y="601980"/>
                </a:lnTo>
                <a:lnTo>
                  <a:pt x="1269" y="636270"/>
                </a:lnTo>
                <a:lnTo>
                  <a:pt x="47" y="636270"/>
                </a:lnTo>
                <a:lnTo>
                  <a:pt x="3810" y="702310"/>
                </a:lnTo>
                <a:lnTo>
                  <a:pt x="12700" y="768350"/>
                </a:lnTo>
                <a:lnTo>
                  <a:pt x="27939" y="831850"/>
                </a:lnTo>
                <a:lnTo>
                  <a:pt x="49529" y="894080"/>
                </a:lnTo>
                <a:lnTo>
                  <a:pt x="77469" y="953770"/>
                </a:lnTo>
                <a:lnTo>
                  <a:pt x="109219" y="1009650"/>
                </a:lnTo>
                <a:lnTo>
                  <a:pt x="128269" y="1035050"/>
                </a:lnTo>
                <a:lnTo>
                  <a:pt x="147319" y="1061720"/>
                </a:lnTo>
                <a:lnTo>
                  <a:pt x="189229" y="1107439"/>
                </a:lnTo>
                <a:lnTo>
                  <a:pt x="236219" y="1150620"/>
                </a:lnTo>
                <a:lnTo>
                  <a:pt x="285750" y="1186180"/>
                </a:lnTo>
                <a:lnTo>
                  <a:pt x="339089" y="1216660"/>
                </a:lnTo>
                <a:lnTo>
                  <a:pt x="394969" y="1240789"/>
                </a:lnTo>
                <a:lnTo>
                  <a:pt x="453389" y="1257300"/>
                </a:lnTo>
                <a:lnTo>
                  <a:pt x="542289" y="1271270"/>
                </a:lnTo>
                <a:lnTo>
                  <a:pt x="601980" y="1271270"/>
                </a:lnTo>
                <a:lnTo>
                  <a:pt x="661669" y="1263650"/>
                </a:lnTo>
                <a:lnTo>
                  <a:pt x="720089" y="1249680"/>
                </a:lnTo>
                <a:lnTo>
                  <a:pt x="777239" y="1229360"/>
                </a:lnTo>
                <a:lnTo>
                  <a:pt x="830580" y="1202689"/>
                </a:lnTo>
                <a:lnTo>
                  <a:pt x="908049" y="1150620"/>
                </a:lnTo>
                <a:lnTo>
                  <a:pt x="953769" y="1107439"/>
                </a:lnTo>
                <a:lnTo>
                  <a:pt x="995680" y="1061720"/>
                </a:lnTo>
                <a:lnTo>
                  <a:pt x="1033780" y="1009650"/>
                </a:lnTo>
                <a:lnTo>
                  <a:pt x="1066799" y="953770"/>
                </a:lnTo>
                <a:lnTo>
                  <a:pt x="1093469" y="894080"/>
                </a:lnTo>
                <a:lnTo>
                  <a:pt x="1115060" y="831850"/>
                </a:lnTo>
                <a:lnTo>
                  <a:pt x="1130299" y="768350"/>
                </a:lnTo>
                <a:lnTo>
                  <a:pt x="1140460" y="702310"/>
                </a:lnTo>
                <a:lnTo>
                  <a:pt x="1142999" y="669289"/>
                </a:lnTo>
                <a:lnTo>
                  <a:pt x="1142999" y="636270"/>
                </a:lnTo>
                <a:lnTo>
                  <a:pt x="1269" y="636270"/>
                </a:lnTo>
                <a:lnTo>
                  <a:pt x="0" y="635000"/>
                </a:lnTo>
                <a:lnTo>
                  <a:pt x="1142999" y="635000"/>
                </a:lnTo>
                <a:lnTo>
                  <a:pt x="1142999" y="601980"/>
                </a:lnTo>
                <a:lnTo>
                  <a:pt x="1136649" y="535939"/>
                </a:lnTo>
                <a:lnTo>
                  <a:pt x="1123949" y="471170"/>
                </a:lnTo>
                <a:lnTo>
                  <a:pt x="1104899" y="407670"/>
                </a:lnTo>
                <a:lnTo>
                  <a:pt x="1080769" y="346710"/>
                </a:lnTo>
                <a:lnTo>
                  <a:pt x="1051560" y="289560"/>
                </a:lnTo>
                <a:lnTo>
                  <a:pt x="1015999" y="236220"/>
                </a:lnTo>
                <a:lnTo>
                  <a:pt x="976630" y="186689"/>
                </a:lnTo>
                <a:lnTo>
                  <a:pt x="908049" y="121920"/>
                </a:lnTo>
                <a:lnTo>
                  <a:pt x="857249" y="85089"/>
                </a:lnTo>
                <a:lnTo>
                  <a:pt x="803910" y="55880"/>
                </a:lnTo>
                <a:lnTo>
                  <a:pt x="777239" y="41910"/>
                </a:lnTo>
                <a:lnTo>
                  <a:pt x="748030" y="31750"/>
                </a:lnTo>
                <a:lnTo>
                  <a:pt x="720089" y="21589"/>
                </a:lnTo>
                <a:lnTo>
                  <a:pt x="690880" y="13970"/>
                </a:lnTo>
                <a:lnTo>
                  <a:pt x="661669" y="7620"/>
                </a:lnTo>
                <a:lnTo>
                  <a:pt x="632460" y="3810"/>
                </a:lnTo>
                <a:lnTo>
                  <a:pt x="601980" y="1270"/>
                </a:lnTo>
                <a:lnTo>
                  <a:pt x="57276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928359" y="2142489"/>
            <a:ext cx="1143000" cy="1271270"/>
          </a:xfrm>
          <a:custGeom>
            <a:avLst/>
            <a:gdLst/>
            <a:ahLst/>
            <a:cxnLst/>
            <a:rect l="l" t="t" r="r" b="b"/>
            <a:pathLst>
              <a:path w="1143000" h="1271270">
                <a:moveTo>
                  <a:pt x="1269" y="636270"/>
                </a:moveTo>
                <a:lnTo>
                  <a:pt x="1269" y="603250"/>
                </a:lnTo>
                <a:lnTo>
                  <a:pt x="3810" y="568960"/>
                </a:lnTo>
                <a:lnTo>
                  <a:pt x="7619" y="537210"/>
                </a:lnTo>
                <a:lnTo>
                  <a:pt x="13969" y="504189"/>
                </a:lnTo>
                <a:lnTo>
                  <a:pt x="20319" y="471170"/>
                </a:lnTo>
                <a:lnTo>
                  <a:pt x="29210" y="439420"/>
                </a:lnTo>
                <a:lnTo>
                  <a:pt x="38100" y="407670"/>
                </a:lnTo>
                <a:lnTo>
                  <a:pt x="63500" y="346710"/>
                </a:lnTo>
                <a:lnTo>
                  <a:pt x="92710" y="289560"/>
                </a:lnTo>
                <a:lnTo>
                  <a:pt x="128269" y="236220"/>
                </a:lnTo>
                <a:lnTo>
                  <a:pt x="167639" y="186689"/>
                </a:lnTo>
                <a:lnTo>
                  <a:pt x="212089" y="142239"/>
                </a:lnTo>
                <a:lnTo>
                  <a:pt x="261619" y="102870"/>
                </a:lnTo>
                <a:lnTo>
                  <a:pt x="312419" y="69850"/>
                </a:lnTo>
                <a:lnTo>
                  <a:pt x="340360" y="55880"/>
                </a:lnTo>
                <a:lnTo>
                  <a:pt x="367029" y="41910"/>
                </a:lnTo>
                <a:lnTo>
                  <a:pt x="396239" y="31750"/>
                </a:lnTo>
                <a:lnTo>
                  <a:pt x="424179" y="21589"/>
                </a:lnTo>
                <a:lnTo>
                  <a:pt x="453389" y="13970"/>
                </a:lnTo>
                <a:lnTo>
                  <a:pt x="482600" y="7620"/>
                </a:lnTo>
                <a:lnTo>
                  <a:pt x="511810" y="3810"/>
                </a:lnTo>
                <a:lnTo>
                  <a:pt x="542289" y="1270"/>
                </a:lnTo>
                <a:lnTo>
                  <a:pt x="572769" y="0"/>
                </a:lnTo>
                <a:lnTo>
                  <a:pt x="632460" y="3810"/>
                </a:lnTo>
                <a:lnTo>
                  <a:pt x="690880" y="13970"/>
                </a:lnTo>
                <a:lnTo>
                  <a:pt x="748030" y="31750"/>
                </a:lnTo>
                <a:lnTo>
                  <a:pt x="777239" y="41910"/>
                </a:lnTo>
                <a:lnTo>
                  <a:pt x="803910" y="55880"/>
                </a:lnTo>
                <a:lnTo>
                  <a:pt x="831849" y="69850"/>
                </a:lnTo>
                <a:lnTo>
                  <a:pt x="857249" y="85089"/>
                </a:lnTo>
                <a:lnTo>
                  <a:pt x="908049" y="121920"/>
                </a:lnTo>
                <a:lnTo>
                  <a:pt x="955039" y="163830"/>
                </a:lnTo>
                <a:lnTo>
                  <a:pt x="996949" y="210820"/>
                </a:lnTo>
                <a:lnTo>
                  <a:pt x="1033780" y="261620"/>
                </a:lnTo>
                <a:lnTo>
                  <a:pt x="1066799" y="317500"/>
                </a:lnTo>
                <a:lnTo>
                  <a:pt x="1094739" y="377189"/>
                </a:lnTo>
                <a:lnTo>
                  <a:pt x="1115060" y="439420"/>
                </a:lnTo>
                <a:lnTo>
                  <a:pt x="1130299" y="502920"/>
                </a:lnTo>
                <a:lnTo>
                  <a:pt x="1140460" y="568960"/>
                </a:lnTo>
                <a:lnTo>
                  <a:pt x="1142999" y="601980"/>
                </a:lnTo>
                <a:lnTo>
                  <a:pt x="1142999" y="635000"/>
                </a:lnTo>
                <a:lnTo>
                  <a:pt x="1142999" y="669289"/>
                </a:lnTo>
                <a:lnTo>
                  <a:pt x="1140460" y="702310"/>
                </a:lnTo>
                <a:lnTo>
                  <a:pt x="1130299" y="768350"/>
                </a:lnTo>
                <a:lnTo>
                  <a:pt x="1115060" y="831850"/>
                </a:lnTo>
                <a:lnTo>
                  <a:pt x="1093469" y="894080"/>
                </a:lnTo>
                <a:lnTo>
                  <a:pt x="1066799" y="953770"/>
                </a:lnTo>
                <a:lnTo>
                  <a:pt x="1033780" y="1009650"/>
                </a:lnTo>
                <a:lnTo>
                  <a:pt x="995680" y="1061720"/>
                </a:lnTo>
                <a:lnTo>
                  <a:pt x="953769" y="1107439"/>
                </a:lnTo>
                <a:lnTo>
                  <a:pt x="908049" y="1150620"/>
                </a:lnTo>
                <a:lnTo>
                  <a:pt x="882649" y="1168400"/>
                </a:lnTo>
                <a:lnTo>
                  <a:pt x="857249" y="1186180"/>
                </a:lnTo>
                <a:lnTo>
                  <a:pt x="803910" y="1216660"/>
                </a:lnTo>
                <a:lnTo>
                  <a:pt x="748030" y="1240789"/>
                </a:lnTo>
                <a:lnTo>
                  <a:pt x="690880" y="1257300"/>
                </a:lnTo>
                <a:lnTo>
                  <a:pt x="631189" y="1267460"/>
                </a:lnTo>
                <a:lnTo>
                  <a:pt x="601980" y="1271270"/>
                </a:lnTo>
                <a:lnTo>
                  <a:pt x="571500" y="1271270"/>
                </a:lnTo>
                <a:lnTo>
                  <a:pt x="542289" y="1271270"/>
                </a:lnTo>
                <a:lnTo>
                  <a:pt x="511810" y="1267460"/>
                </a:lnTo>
                <a:lnTo>
                  <a:pt x="453389" y="1257300"/>
                </a:lnTo>
                <a:lnTo>
                  <a:pt x="394969" y="1240789"/>
                </a:lnTo>
                <a:lnTo>
                  <a:pt x="339089" y="1216660"/>
                </a:lnTo>
                <a:lnTo>
                  <a:pt x="285750" y="1186180"/>
                </a:lnTo>
                <a:lnTo>
                  <a:pt x="236219" y="1150620"/>
                </a:lnTo>
                <a:lnTo>
                  <a:pt x="189229" y="1107439"/>
                </a:lnTo>
                <a:lnTo>
                  <a:pt x="147319" y="1061720"/>
                </a:lnTo>
                <a:lnTo>
                  <a:pt x="128269" y="1035050"/>
                </a:lnTo>
                <a:lnTo>
                  <a:pt x="109219" y="1009650"/>
                </a:lnTo>
                <a:lnTo>
                  <a:pt x="77469" y="953770"/>
                </a:lnTo>
                <a:lnTo>
                  <a:pt x="49529" y="894080"/>
                </a:lnTo>
                <a:lnTo>
                  <a:pt x="27939" y="831850"/>
                </a:lnTo>
                <a:lnTo>
                  <a:pt x="12700" y="768350"/>
                </a:lnTo>
                <a:lnTo>
                  <a:pt x="3810" y="702310"/>
                </a:lnTo>
                <a:lnTo>
                  <a:pt x="0" y="635000"/>
                </a:lnTo>
                <a:lnTo>
                  <a:pt x="1269" y="636270"/>
                </a:lnTo>
                <a:close/>
              </a:path>
            </a:pathLst>
          </a:custGeom>
          <a:ln w="25518">
            <a:solidFill>
              <a:srgbClr val="B076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929629" y="214248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B076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072630" y="341375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B076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928359" y="3429000"/>
            <a:ext cx="1143000" cy="1271270"/>
          </a:xfrm>
          <a:custGeom>
            <a:avLst/>
            <a:gdLst/>
            <a:ahLst/>
            <a:cxnLst/>
            <a:rect l="l" t="t" r="r" b="b"/>
            <a:pathLst>
              <a:path w="1143000" h="1271270">
                <a:moveTo>
                  <a:pt x="601980" y="0"/>
                </a:moveTo>
                <a:lnTo>
                  <a:pt x="542289" y="0"/>
                </a:lnTo>
                <a:lnTo>
                  <a:pt x="482600" y="7620"/>
                </a:lnTo>
                <a:lnTo>
                  <a:pt x="424179" y="21589"/>
                </a:lnTo>
                <a:lnTo>
                  <a:pt x="367029" y="41910"/>
                </a:lnTo>
                <a:lnTo>
                  <a:pt x="312419" y="68579"/>
                </a:lnTo>
                <a:lnTo>
                  <a:pt x="236219" y="120650"/>
                </a:lnTo>
                <a:lnTo>
                  <a:pt x="189229" y="162560"/>
                </a:lnTo>
                <a:lnTo>
                  <a:pt x="147319" y="209550"/>
                </a:lnTo>
                <a:lnTo>
                  <a:pt x="110489" y="261619"/>
                </a:lnTo>
                <a:lnTo>
                  <a:pt x="77469" y="317500"/>
                </a:lnTo>
                <a:lnTo>
                  <a:pt x="49529" y="377189"/>
                </a:lnTo>
                <a:lnTo>
                  <a:pt x="20319" y="471169"/>
                </a:lnTo>
                <a:lnTo>
                  <a:pt x="7619" y="535939"/>
                </a:lnTo>
                <a:lnTo>
                  <a:pt x="1269" y="601980"/>
                </a:lnTo>
                <a:lnTo>
                  <a:pt x="1269" y="635000"/>
                </a:lnTo>
                <a:lnTo>
                  <a:pt x="0" y="635000"/>
                </a:lnTo>
                <a:lnTo>
                  <a:pt x="3810" y="701039"/>
                </a:lnTo>
                <a:lnTo>
                  <a:pt x="12700" y="767080"/>
                </a:lnTo>
                <a:lnTo>
                  <a:pt x="27939" y="831850"/>
                </a:lnTo>
                <a:lnTo>
                  <a:pt x="49529" y="894080"/>
                </a:lnTo>
                <a:lnTo>
                  <a:pt x="92710" y="981710"/>
                </a:lnTo>
                <a:lnTo>
                  <a:pt x="128269" y="1035050"/>
                </a:lnTo>
                <a:lnTo>
                  <a:pt x="167639" y="1084580"/>
                </a:lnTo>
                <a:lnTo>
                  <a:pt x="212089" y="1129030"/>
                </a:lnTo>
                <a:lnTo>
                  <a:pt x="260350" y="1168400"/>
                </a:lnTo>
                <a:lnTo>
                  <a:pt x="312419" y="1201420"/>
                </a:lnTo>
                <a:lnTo>
                  <a:pt x="367029" y="1228089"/>
                </a:lnTo>
                <a:lnTo>
                  <a:pt x="424179" y="1249680"/>
                </a:lnTo>
                <a:lnTo>
                  <a:pt x="511810" y="1267460"/>
                </a:lnTo>
                <a:lnTo>
                  <a:pt x="571500" y="1271270"/>
                </a:lnTo>
                <a:lnTo>
                  <a:pt x="601980" y="1270000"/>
                </a:lnTo>
                <a:lnTo>
                  <a:pt x="690880" y="1257300"/>
                </a:lnTo>
                <a:lnTo>
                  <a:pt x="748030" y="1239520"/>
                </a:lnTo>
                <a:lnTo>
                  <a:pt x="803910" y="1215389"/>
                </a:lnTo>
                <a:lnTo>
                  <a:pt x="857249" y="1184910"/>
                </a:lnTo>
                <a:lnTo>
                  <a:pt x="908049" y="1149350"/>
                </a:lnTo>
                <a:lnTo>
                  <a:pt x="953769" y="1107439"/>
                </a:lnTo>
                <a:lnTo>
                  <a:pt x="995680" y="1060450"/>
                </a:lnTo>
                <a:lnTo>
                  <a:pt x="1051560" y="981710"/>
                </a:lnTo>
                <a:lnTo>
                  <a:pt x="1080769" y="923289"/>
                </a:lnTo>
                <a:lnTo>
                  <a:pt x="1104899" y="862330"/>
                </a:lnTo>
                <a:lnTo>
                  <a:pt x="1123949" y="800100"/>
                </a:lnTo>
                <a:lnTo>
                  <a:pt x="1140460" y="701039"/>
                </a:lnTo>
                <a:lnTo>
                  <a:pt x="1142999" y="668019"/>
                </a:lnTo>
                <a:lnTo>
                  <a:pt x="1142999" y="601980"/>
                </a:lnTo>
                <a:lnTo>
                  <a:pt x="1136649" y="535939"/>
                </a:lnTo>
                <a:lnTo>
                  <a:pt x="1123949" y="469900"/>
                </a:lnTo>
                <a:lnTo>
                  <a:pt x="1104899" y="407669"/>
                </a:lnTo>
                <a:lnTo>
                  <a:pt x="1080769" y="346710"/>
                </a:lnTo>
                <a:lnTo>
                  <a:pt x="1051560" y="289560"/>
                </a:lnTo>
                <a:lnTo>
                  <a:pt x="1015999" y="234950"/>
                </a:lnTo>
                <a:lnTo>
                  <a:pt x="976630" y="185419"/>
                </a:lnTo>
                <a:lnTo>
                  <a:pt x="908049" y="120650"/>
                </a:lnTo>
                <a:lnTo>
                  <a:pt x="857249" y="85089"/>
                </a:lnTo>
                <a:lnTo>
                  <a:pt x="803910" y="54610"/>
                </a:lnTo>
                <a:lnTo>
                  <a:pt x="748030" y="30479"/>
                </a:lnTo>
                <a:lnTo>
                  <a:pt x="690880" y="13970"/>
                </a:lnTo>
                <a:lnTo>
                  <a:pt x="661669" y="7620"/>
                </a:lnTo>
                <a:lnTo>
                  <a:pt x="60198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928359" y="3429000"/>
            <a:ext cx="1143000" cy="1271270"/>
          </a:xfrm>
          <a:custGeom>
            <a:avLst/>
            <a:gdLst/>
            <a:ahLst/>
            <a:cxnLst/>
            <a:rect l="l" t="t" r="r" b="b"/>
            <a:pathLst>
              <a:path w="1143000" h="1271270">
                <a:moveTo>
                  <a:pt x="1269" y="635000"/>
                </a:moveTo>
                <a:lnTo>
                  <a:pt x="1269" y="601980"/>
                </a:lnTo>
                <a:lnTo>
                  <a:pt x="3810" y="568960"/>
                </a:lnTo>
                <a:lnTo>
                  <a:pt x="7619" y="535939"/>
                </a:lnTo>
                <a:lnTo>
                  <a:pt x="13969" y="502919"/>
                </a:lnTo>
                <a:lnTo>
                  <a:pt x="20319" y="471169"/>
                </a:lnTo>
                <a:lnTo>
                  <a:pt x="29210" y="439419"/>
                </a:lnTo>
                <a:lnTo>
                  <a:pt x="38100" y="407669"/>
                </a:lnTo>
                <a:lnTo>
                  <a:pt x="63500" y="346710"/>
                </a:lnTo>
                <a:lnTo>
                  <a:pt x="92710" y="289560"/>
                </a:lnTo>
                <a:lnTo>
                  <a:pt x="128269" y="234950"/>
                </a:lnTo>
                <a:lnTo>
                  <a:pt x="167639" y="185419"/>
                </a:lnTo>
                <a:lnTo>
                  <a:pt x="212089" y="140970"/>
                </a:lnTo>
                <a:lnTo>
                  <a:pt x="261619" y="102870"/>
                </a:lnTo>
                <a:lnTo>
                  <a:pt x="287019" y="85089"/>
                </a:lnTo>
                <a:lnTo>
                  <a:pt x="340360" y="54610"/>
                </a:lnTo>
                <a:lnTo>
                  <a:pt x="396239" y="30479"/>
                </a:lnTo>
                <a:lnTo>
                  <a:pt x="453389" y="13970"/>
                </a:lnTo>
                <a:lnTo>
                  <a:pt x="511810" y="3810"/>
                </a:lnTo>
                <a:lnTo>
                  <a:pt x="542289" y="0"/>
                </a:lnTo>
                <a:lnTo>
                  <a:pt x="572769" y="0"/>
                </a:lnTo>
                <a:lnTo>
                  <a:pt x="601980" y="0"/>
                </a:lnTo>
                <a:lnTo>
                  <a:pt x="632460" y="3810"/>
                </a:lnTo>
                <a:lnTo>
                  <a:pt x="690880" y="13970"/>
                </a:lnTo>
                <a:lnTo>
                  <a:pt x="748030" y="30479"/>
                </a:lnTo>
                <a:lnTo>
                  <a:pt x="803910" y="54610"/>
                </a:lnTo>
                <a:lnTo>
                  <a:pt x="857249" y="85089"/>
                </a:lnTo>
                <a:lnTo>
                  <a:pt x="882649" y="102870"/>
                </a:lnTo>
                <a:lnTo>
                  <a:pt x="908049" y="120650"/>
                </a:lnTo>
                <a:lnTo>
                  <a:pt x="955039" y="162560"/>
                </a:lnTo>
                <a:lnTo>
                  <a:pt x="996949" y="209550"/>
                </a:lnTo>
                <a:lnTo>
                  <a:pt x="1033780" y="261619"/>
                </a:lnTo>
                <a:lnTo>
                  <a:pt x="1066799" y="317500"/>
                </a:lnTo>
                <a:lnTo>
                  <a:pt x="1094739" y="377189"/>
                </a:lnTo>
                <a:lnTo>
                  <a:pt x="1115060" y="439419"/>
                </a:lnTo>
                <a:lnTo>
                  <a:pt x="1130299" y="502919"/>
                </a:lnTo>
                <a:lnTo>
                  <a:pt x="1136649" y="535939"/>
                </a:lnTo>
                <a:lnTo>
                  <a:pt x="1140460" y="568960"/>
                </a:lnTo>
                <a:lnTo>
                  <a:pt x="1142999" y="601980"/>
                </a:lnTo>
                <a:lnTo>
                  <a:pt x="1142999" y="635000"/>
                </a:lnTo>
                <a:lnTo>
                  <a:pt x="1142999" y="668019"/>
                </a:lnTo>
                <a:lnTo>
                  <a:pt x="1140460" y="701039"/>
                </a:lnTo>
                <a:lnTo>
                  <a:pt x="1130299" y="767080"/>
                </a:lnTo>
                <a:lnTo>
                  <a:pt x="1115060" y="831850"/>
                </a:lnTo>
                <a:lnTo>
                  <a:pt x="1093469" y="894080"/>
                </a:lnTo>
                <a:lnTo>
                  <a:pt x="1066799" y="952500"/>
                </a:lnTo>
                <a:lnTo>
                  <a:pt x="1033780" y="1008380"/>
                </a:lnTo>
                <a:lnTo>
                  <a:pt x="995680" y="1060450"/>
                </a:lnTo>
                <a:lnTo>
                  <a:pt x="953769" y="1107439"/>
                </a:lnTo>
                <a:lnTo>
                  <a:pt x="908049" y="1149350"/>
                </a:lnTo>
                <a:lnTo>
                  <a:pt x="857249" y="1184910"/>
                </a:lnTo>
                <a:lnTo>
                  <a:pt x="803910" y="1215389"/>
                </a:lnTo>
                <a:lnTo>
                  <a:pt x="748030" y="1239520"/>
                </a:lnTo>
                <a:lnTo>
                  <a:pt x="690880" y="1257300"/>
                </a:lnTo>
                <a:lnTo>
                  <a:pt x="631189" y="1267460"/>
                </a:lnTo>
                <a:lnTo>
                  <a:pt x="571500" y="1271270"/>
                </a:lnTo>
                <a:lnTo>
                  <a:pt x="542289" y="1270000"/>
                </a:lnTo>
                <a:lnTo>
                  <a:pt x="511810" y="1267460"/>
                </a:lnTo>
                <a:lnTo>
                  <a:pt x="482600" y="1262380"/>
                </a:lnTo>
                <a:lnTo>
                  <a:pt x="453389" y="1257300"/>
                </a:lnTo>
                <a:lnTo>
                  <a:pt x="394969" y="1239520"/>
                </a:lnTo>
                <a:lnTo>
                  <a:pt x="339089" y="1215389"/>
                </a:lnTo>
                <a:lnTo>
                  <a:pt x="285750" y="1184910"/>
                </a:lnTo>
                <a:lnTo>
                  <a:pt x="236219" y="1149350"/>
                </a:lnTo>
                <a:lnTo>
                  <a:pt x="189229" y="1107439"/>
                </a:lnTo>
                <a:lnTo>
                  <a:pt x="147319" y="1060450"/>
                </a:lnTo>
                <a:lnTo>
                  <a:pt x="109219" y="1008380"/>
                </a:lnTo>
                <a:lnTo>
                  <a:pt x="77469" y="952500"/>
                </a:lnTo>
                <a:lnTo>
                  <a:pt x="49529" y="894080"/>
                </a:lnTo>
                <a:lnTo>
                  <a:pt x="27939" y="831850"/>
                </a:lnTo>
                <a:lnTo>
                  <a:pt x="12700" y="767080"/>
                </a:lnTo>
                <a:lnTo>
                  <a:pt x="3810" y="701039"/>
                </a:lnTo>
                <a:lnTo>
                  <a:pt x="0" y="635000"/>
                </a:lnTo>
                <a:lnTo>
                  <a:pt x="1269" y="635000"/>
                </a:lnTo>
                <a:close/>
              </a:path>
            </a:pathLst>
          </a:custGeom>
          <a:ln w="25518">
            <a:solidFill>
              <a:srgbClr val="B076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929629" y="34290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B076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072630" y="47002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B076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928359" y="857250"/>
            <a:ext cx="1143000" cy="1271270"/>
          </a:xfrm>
          <a:custGeom>
            <a:avLst/>
            <a:gdLst/>
            <a:ahLst/>
            <a:cxnLst/>
            <a:rect l="l" t="t" r="r" b="b"/>
            <a:pathLst>
              <a:path w="1143000" h="1271270">
                <a:moveTo>
                  <a:pt x="601980" y="0"/>
                </a:moveTo>
                <a:lnTo>
                  <a:pt x="542289" y="0"/>
                </a:lnTo>
                <a:lnTo>
                  <a:pt x="511810" y="2539"/>
                </a:lnTo>
                <a:lnTo>
                  <a:pt x="453389" y="13970"/>
                </a:lnTo>
                <a:lnTo>
                  <a:pt x="396239" y="30479"/>
                </a:lnTo>
                <a:lnTo>
                  <a:pt x="340360" y="54610"/>
                </a:lnTo>
                <a:lnTo>
                  <a:pt x="261619" y="101600"/>
                </a:lnTo>
                <a:lnTo>
                  <a:pt x="212089" y="140970"/>
                </a:lnTo>
                <a:lnTo>
                  <a:pt x="167639" y="185420"/>
                </a:lnTo>
                <a:lnTo>
                  <a:pt x="128269" y="234950"/>
                </a:lnTo>
                <a:lnTo>
                  <a:pt x="92710" y="289560"/>
                </a:lnTo>
                <a:lnTo>
                  <a:pt x="63500" y="346710"/>
                </a:lnTo>
                <a:lnTo>
                  <a:pt x="38100" y="407670"/>
                </a:lnTo>
                <a:lnTo>
                  <a:pt x="20319" y="471170"/>
                </a:lnTo>
                <a:lnTo>
                  <a:pt x="7619" y="535939"/>
                </a:lnTo>
                <a:lnTo>
                  <a:pt x="1269" y="601979"/>
                </a:lnTo>
                <a:lnTo>
                  <a:pt x="1269" y="635000"/>
                </a:lnTo>
                <a:lnTo>
                  <a:pt x="0" y="635000"/>
                </a:lnTo>
                <a:lnTo>
                  <a:pt x="3810" y="701039"/>
                </a:lnTo>
                <a:lnTo>
                  <a:pt x="12700" y="767079"/>
                </a:lnTo>
                <a:lnTo>
                  <a:pt x="27939" y="831850"/>
                </a:lnTo>
                <a:lnTo>
                  <a:pt x="49529" y="892810"/>
                </a:lnTo>
                <a:lnTo>
                  <a:pt x="92710" y="981710"/>
                </a:lnTo>
                <a:lnTo>
                  <a:pt x="128269" y="1035050"/>
                </a:lnTo>
                <a:lnTo>
                  <a:pt x="167639" y="1084579"/>
                </a:lnTo>
                <a:lnTo>
                  <a:pt x="212089" y="1129029"/>
                </a:lnTo>
                <a:lnTo>
                  <a:pt x="260350" y="1168400"/>
                </a:lnTo>
                <a:lnTo>
                  <a:pt x="312419" y="1201420"/>
                </a:lnTo>
                <a:lnTo>
                  <a:pt x="367029" y="1228089"/>
                </a:lnTo>
                <a:lnTo>
                  <a:pt x="424179" y="1249679"/>
                </a:lnTo>
                <a:lnTo>
                  <a:pt x="511810" y="1267460"/>
                </a:lnTo>
                <a:lnTo>
                  <a:pt x="571500" y="1271270"/>
                </a:lnTo>
                <a:lnTo>
                  <a:pt x="601980" y="1270000"/>
                </a:lnTo>
                <a:lnTo>
                  <a:pt x="690880" y="1257300"/>
                </a:lnTo>
                <a:lnTo>
                  <a:pt x="748030" y="1239520"/>
                </a:lnTo>
                <a:lnTo>
                  <a:pt x="803910" y="1215389"/>
                </a:lnTo>
                <a:lnTo>
                  <a:pt x="857249" y="1184910"/>
                </a:lnTo>
                <a:lnTo>
                  <a:pt x="908049" y="1149350"/>
                </a:lnTo>
                <a:lnTo>
                  <a:pt x="953769" y="1107439"/>
                </a:lnTo>
                <a:lnTo>
                  <a:pt x="995680" y="1060450"/>
                </a:lnTo>
                <a:lnTo>
                  <a:pt x="1051560" y="981710"/>
                </a:lnTo>
                <a:lnTo>
                  <a:pt x="1080769" y="923289"/>
                </a:lnTo>
                <a:lnTo>
                  <a:pt x="1104899" y="862329"/>
                </a:lnTo>
                <a:lnTo>
                  <a:pt x="1123949" y="800100"/>
                </a:lnTo>
                <a:lnTo>
                  <a:pt x="1140460" y="701039"/>
                </a:lnTo>
                <a:lnTo>
                  <a:pt x="1142999" y="668020"/>
                </a:lnTo>
                <a:lnTo>
                  <a:pt x="1142999" y="601979"/>
                </a:lnTo>
                <a:lnTo>
                  <a:pt x="1136649" y="535939"/>
                </a:lnTo>
                <a:lnTo>
                  <a:pt x="1123949" y="469900"/>
                </a:lnTo>
                <a:lnTo>
                  <a:pt x="1104899" y="407670"/>
                </a:lnTo>
                <a:lnTo>
                  <a:pt x="1094739" y="375920"/>
                </a:lnTo>
                <a:lnTo>
                  <a:pt x="1066799" y="317500"/>
                </a:lnTo>
                <a:lnTo>
                  <a:pt x="1033780" y="261620"/>
                </a:lnTo>
                <a:lnTo>
                  <a:pt x="996949" y="209550"/>
                </a:lnTo>
                <a:lnTo>
                  <a:pt x="955039" y="162560"/>
                </a:lnTo>
                <a:lnTo>
                  <a:pt x="908049" y="120650"/>
                </a:lnTo>
                <a:lnTo>
                  <a:pt x="831849" y="68579"/>
                </a:lnTo>
                <a:lnTo>
                  <a:pt x="777239" y="41910"/>
                </a:lnTo>
                <a:lnTo>
                  <a:pt x="720089" y="21589"/>
                </a:lnTo>
                <a:lnTo>
                  <a:pt x="661669" y="7620"/>
                </a:lnTo>
                <a:lnTo>
                  <a:pt x="632460" y="2539"/>
                </a:lnTo>
                <a:lnTo>
                  <a:pt x="60198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928359" y="857250"/>
            <a:ext cx="1143000" cy="1271270"/>
          </a:xfrm>
          <a:custGeom>
            <a:avLst/>
            <a:gdLst/>
            <a:ahLst/>
            <a:cxnLst/>
            <a:rect l="l" t="t" r="r" b="b"/>
            <a:pathLst>
              <a:path w="1143000" h="1271270">
                <a:moveTo>
                  <a:pt x="1269" y="635000"/>
                </a:moveTo>
                <a:lnTo>
                  <a:pt x="1269" y="601979"/>
                </a:lnTo>
                <a:lnTo>
                  <a:pt x="3810" y="568960"/>
                </a:lnTo>
                <a:lnTo>
                  <a:pt x="13969" y="502920"/>
                </a:lnTo>
                <a:lnTo>
                  <a:pt x="29210" y="438150"/>
                </a:lnTo>
                <a:lnTo>
                  <a:pt x="49529" y="377189"/>
                </a:lnTo>
                <a:lnTo>
                  <a:pt x="77469" y="317500"/>
                </a:lnTo>
                <a:lnTo>
                  <a:pt x="110489" y="261620"/>
                </a:lnTo>
                <a:lnTo>
                  <a:pt x="147319" y="209550"/>
                </a:lnTo>
                <a:lnTo>
                  <a:pt x="189229" y="162560"/>
                </a:lnTo>
                <a:lnTo>
                  <a:pt x="236219" y="120650"/>
                </a:lnTo>
                <a:lnTo>
                  <a:pt x="287019" y="85089"/>
                </a:lnTo>
                <a:lnTo>
                  <a:pt x="312419" y="68579"/>
                </a:lnTo>
                <a:lnTo>
                  <a:pt x="367029" y="41910"/>
                </a:lnTo>
                <a:lnTo>
                  <a:pt x="424179" y="21589"/>
                </a:lnTo>
                <a:lnTo>
                  <a:pt x="482600" y="7620"/>
                </a:lnTo>
                <a:lnTo>
                  <a:pt x="542289" y="0"/>
                </a:lnTo>
                <a:lnTo>
                  <a:pt x="572769" y="0"/>
                </a:lnTo>
                <a:lnTo>
                  <a:pt x="601980" y="0"/>
                </a:lnTo>
                <a:lnTo>
                  <a:pt x="632460" y="2539"/>
                </a:lnTo>
                <a:lnTo>
                  <a:pt x="690880" y="13970"/>
                </a:lnTo>
                <a:lnTo>
                  <a:pt x="748030" y="30479"/>
                </a:lnTo>
                <a:lnTo>
                  <a:pt x="803910" y="54610"/>
                </a:lnTo>
                <a:lnTo>
                  <a:pt x="857249" y="85089"/>
                </a:lnTo>
                <a:lnTo>
                  <a:pt x="882649" y="101600"/>
                </a:lnTo>
                <a:lnTo>
                  <a:pt x="930910" y="140970"/>
                </a:lnTo>
                <a:lnTo>
                  <a:pt x="976630" y="185420"/>
                </a:lnTo>
                <a:lnTo>
                  <a:pt x="1015999" y="234950"/>
                </a:lnTo>
                <a:lnTo>
                  <a:pt x="1051560" y="289560"/>
                </a:lnTo>
                <a:lnTo>
                  <a:pt x="1080769" y="346710"/>
                </a:lnTo>
                <a:lnTo>
                  <a:pt x="1094739" y="375920"/>
                </a:lnTo>
                <a:lnTo>
                  <a:pt x="1104899" y="407670"/>
                </a:lnTo>
                <a:lnTo>
                  <a:pt x="1115060" y="438150"/>
                </a:lnTo>
                <a:lnTo>
                  <a:pt x="1123949" y="469900"/>
                </a:lnTo>
                <a:lnTo>
                  <a:pt x="1130299" y="502920"/>
                </a:lnTo>
                <a:lnTo>
                  <a:pt x="1136649" y="535939"/>
                </a:lnTo>
                <a:lnTo>
                  <a:pt x="1140460" y="568960"/>
                </a:lnTo>
                <a:lnTo>
                  <a:pt x="1142999" y="601979"/>
                </a:lnTo>
                <a:lnTo>
                  <a:pt x="1142999" y="635000"/>
                </a:lnTo>
                <a:lnTo>
                  <a:pt x="1142999" y="668020"/>
                </a:lnTo>
                <a:lnTo>
                  <a:pt x="1140460" y="701039"/>
                </a:lnTo>
                <a:lnTo>
                  <a:pt x="1130299" y="767079"/>
                </a:lnTo>
                <a:lnTo>
                  <a:pt x="1115060" y="831850"/>
                </a:lnTo>
                <a:lnTo>
                  <a:pt x="1093469" y="892810"/>
                </a:lnTo>
                <a:lnTo>
                  <a:pt x="1066799" y="952500"/>
                </a:lnTo>
                <a:lnTo>
                  <a:pt x="1033780" y="1008379"/>
                </a:lnTo>
                <a:lnTo>
                  <a:pt x="995680" y="1060450"/>
                </a:lnTo>
                <a:lnTo>
                  <a:pt x="953769" y="1107439"/>
                </a:lnTo>
                <a:lnTo>
                  <a:pt x="908049" y="1149350"/>
                </a:lnTo>
                <a:lnTo>
                  <a:pt x="857249" y="1184910"/>
                </a:lnTo>
                <a:lnTo>
                  <a:pt x="803910" y="1215389"/>
                </a:lnTo>
                <a:lnTo>
                  <a:pt x="748030" y="1239520"/>
                </a:lnTo>
                <a:lnTo>
                  <a:pt x="690880" y="1257300"/>
                </a:lnTo>
                <a:lnTo>
                  <a:pt x="631189" y="1267460"/>
                </a:lnTo>
                <a:lnTo>
                  <a:pt x="571500" y="1271270"/>
                </a:lnTo>
                <a:lnTo>
                  <a:pt x="542289" y="1270000"/>
                </a:lnTo>
                <a:lnTo>
                  <a:pt x="511810" y="1267460"/>
                </a:lnTo>
                <a:lnTo>
                  <a:pt x="482600" y="1262379"/>
                </a:lnTo>
                <a:lnTo>
                  <a:pt x="453389" y="1257300"/>
                </a:lnTo>
                <a:lnTo>
                  <a:pt x="394969" y="1239520"/>
                </a:lnTo>
                <a:lnTo>
                  <a:pt x="339089" y="1215389"/>
                </a:lnTo>
                <a:lnTo>
                  <a:pt x="285750" y="1184910"/>
                </a:lnTo>
                <a:lnTo>
                  <a:pt x="236219" y="1149350"/>
                </a:lnTo>
                <a:lnTo>
                  <a:pt x="189229" y="1107439"/>
                </a:lnTo>
                <a:lnTo>
                  <a:pt x="147319" y="1060450"/>
                </a:lnTo>
                <a:lnTo>
                  <a:pt x="109219" y="1008379"/>
                </a:lnTo>
                <a:lnTo>
                  <a:pt x="77469" y="952500"/>
                </a:lnTo>
                <a:lnTo>
                  <a:pt x="49529" y="892810"/>
                </a:lnTo>
                <a:lnTo>
                  <a:pt x="27939" y="831850"/>
                </a:lnTo>
                <a:lnTo>
                  <a:pt x="12700" y="767079"/>
                </a:lnTo>
                <a:lnTo>
                  <a:pt x="3810" y="701039"/>
                </a:lnTo>
                <a:lnTo>
                  <a:pt x="0" y="635000"/>
                </a:lnTo>
                <a:lnTo>
                  <a:pt x="1269" y="635000"/>
                </a:lnTo>
                <a:close/>
              </a:path>
            </a:pathLst>
          </a:custGeom>
          <a:ln w="25518">
            <a:solidFill>
              <a:srgbClr val="B076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929629" y="85725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B076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072630" y="212852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B076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94359" y="1604009"/>
            <a:ext cx="285051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u="none" spc="-15" dirty="0">
                <a:solidFill>
                  <a:srgbClr val="000000"/>
                </a:solidFill>
              </a:rPr>
              <a:t>1.Предложить </a:t>
            </a:r>
            <a:r>
              <a:rPr sz="2400" u="none" spc="-10" dirty="0">
                <a:solidFill>
                  <a:srgbClr val="000000"/>
                </a:solidFill>
              </a:rPr>
              <a:t>детям  </a:t>
            </a:r>
            <a:r>
              <a:rPr sz="2400" u="none" spc="-5" dirty="0">
                <a:solidFill>
                  <a:srgbClr val="000000"/>
                </a:solidFill>
              </a:rPr>
              <a:t>закрасить</a:t>
            </a:r>
            <a:r>
              <a:rPr sz="2400" u="none" spc="-45" dirty="0">
                <a:solidFill>
                  <a:srgbClr val="000000"/>
                </a:solidFill>
              </a:rPr>
              <a:t> </a:t>
            </a:r>
            <a:r>
              <a:rPr sz="2400" u="none" spc="-15" dirty="0">
                <a:solidFill>
                  <a:srgbClr val="000000"/>
                </a:solidFill>
              </a:rPr>
              <a:t>светофор.</a:t>
            </a:r>
            <a:endParaRPr sz="2400"/>
          </a:p>
        </p:txBody>
      </p:sp>
      <p:sp>
        <p:nvSpPr>
          <p:cNvPr id="15" name="object 15"/>
          <p:cNvSpPr txBox="1"/>
          <p:nvPr/>
        </p:nvSpPr>
        <p:spPr>
          <a:xfrm>
            <a:off x="594359" y="2701290"/>
            <a:ext cx="298577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100" marR="5080" indent="-152400">
              <a:lnSpc>
                <a:spcPct val="100000"/>
              </a:lnSpc>
              <a:spcBef>
                <a:spcPts val="100"/>
              </a:spcBef>
              <a:tabLst>
                <a:tab pos="1489710" algn="l"/>
              </a:tabLst>
            </a:pPr>
            <a:r>
              <a:rPr sz="2400" b="1" spc="-5" dirty="0">
                <a:latin typeface="Times New Roman"/>
                <a:cs typeface="Times New Roman"/>
              </a:rPr>
              <a:t>2.Приклеить</a:t>
            </a:r>
            <a:r>
              <a:rPr sz="2400" b="1" spc="-75" dirty="0">
                <a:latin typeface="Times New Roman"/>
                <a:cs typeface="Times New Roman"/>
              </a:rPr>
              <a:t> </a:t>
            </a:r>
            <a:r>
              <a:rPr sz="2400" b="1" spc="-30" dirty="0">
                <a:latin typeface="Times New Roman"/>
                <a:cs typeface="Times New Roman"/>
              </a:rPr>
              <a:t>готовые  </a:t>
            </a:r>
            <a:r>
              <a:rPr sz="2400" b="1" spc="-5" dirty="0">
                <a:latin typeface="Times New Roman"/>
                <a:cs typeface="Times New Roman"/>
              </a:rPr>
              <a:t>цветные	</a:t>
            </a:r>
            <a:r>
              <a:rPr sz="2400" b="1" spc="-20" dirty="0">
                <a:latin typeface="Times New Roman"/>
                <a:cs typeface="Times New Roman"/>
              </a:rPr>
              <a:t>формы.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785870" y="4928870"/>
            <a:ext cx="1143000" cy="1271270"/>
          </a:xfrm>
          <a:custGeom>
            <a:avLst/>
            <a:gdLst/>
            <a:ahLst/>
            <a:cxnLst/>
            <a:rect l="l" t="t" r="r" b="b"/>
            <a:pathLst>
              <a:path w="1143000" h="1271270">
                <a:moveTo>
                  <a:pt x="601979" y="0"/>
                </a:moveTo>
                <a:lnTo>
                  <a:pt x="542289" y="0"/>
                </a:lnTo>
                <a:lnTo>
                  <a:pt x="482600" y="7619"/>
                </a:lnTo>
                <a:lnTo>
                  <a:pt x="424179" y="21589"/>
                </a:lnTo>
                <a:lnTo>
                  <a:pt x="367029" y="41909"/>
                </a:lnTo>
                <a:lnTo>
                  <a:pt x="312419" y="68579"/>
                </a:lnTo>
                <a:lnTo>
                  <a:pt x="260350" y="102869"/>
                </a:lnTo>
                <a:lnTo>
                  <a:pt x="212089" y="142239"/>
                </a:lnTo>
                <a:lnTo>
                  <a:pt x="167639" y="185419"/>
                </a:lnTo>
                <a:lnTo>
                  <a:pt x="128269" y="236219"/>
                </a:lnTo>
                <a:lnTo>
                  <a:pt x="109219" y="261619"/>
                </a:lnTo>
                <a:lnTo>
                  <a:pt x="77469" y="317499"/>
                </a:lnTo>
                <a:lnTo>
                  <a:pt x="49529" y="377189"/>
                </a:lnTo>
                <a:lnTo>
                  <a:pt x="27939" y="439419"/>
                </a:lnTo>
                <a:lnTo>
                  <a:pt x="12700" y="502919"/>
                </a:lnTo>
                <a:lnTo>
                  <a:pt x="3809" y="568959"/>
                </a:lnTo>
                <a:lnTo>
                  <a:pt x="47" y="634999"/>
                </a:lnTo>
                <a:lnTo>
                  <a:pt x="0" y="668019"/>
                </a:lnTo>
                <a:lnTo>
                  <a:pt x="2539" y="702309"/>
                </a:lnTo>
                <a:lnTo>
                  <a:pt x="7619" y="734059"/>
                </a:lnTo>
                <a:lnTo>
                  <a:pt x="12700" y="767079"/>
                </a:lnTo>
                <a:lnTo>
                  <a:pt x="27939" y="831849"/>
                </a:lnTo>
                <a:lnTo>
                  <a:pt x="49529" y="894079"/>
                </a:lnTo>
                <a:lnTo>
                  <a:pt x="76200" y="953769"/>
                </a:lnTo>
                <a:lnTo>
                  <a:pt x="127000" y="1035049"/>
                </a:lnTo>
                <a:lnTo>
                  <a:pt x="167639" y="1084579"/>
                </a:lnTo>
                <a:lnTo>
                  <a:pt x="212089" y="1129029"/>
                </a:lnTo>
                <a:lnTo>
                  <a:pt x="260350" y="1168399"/>
                </a:lnTo>
                <a:lnTo>
                  <a:pt x="312419" y="1201419"/>
                </a:lnTo>
                <a:lnTo>
                  <a:pt x="365759" y="1229359"/>
                </a:lnTo>
                <a:lnTo>
                  <a:pt x="394969" y="1239519"/>
                </a:lnTo>
                <a:lnTo>
                  <a:pt x="422909" y="1249679"/>
                </a:lnTo>
                <a:lnTo>
                  <a:pt x="481329" y="1263649"/>
                </a:lnTo>
                <a:lnTo>
                  <a:pt x="541019" y="1269999"/>
                </a:lnTo>
                <a:lnTo>
                  <a:pt x="571500" y="1271269"/>
                </a:lnTo>
                <a:lnTo>
                  <a:pt x="600709" y="1269999"/>
                </a:lnTo>
                <a:lnTo>
                  <a:pt x="660400" y="1263649"/>
                </a:lnTo>
                <a:lnTo>
                  <a:pt x="718819" y="1249679"/>
                </a:lnTo>
                <a:lnTo>
                  <a:pt x="775969" y="1229359"/>
                </a:lnTo>
                <a:lnTo>
                  <a:pt x="830579" y="1201419"/>
                </a:lnTo>
                <a:lnTo>
                  <a:pt x="882650" y="1168399"/>
                </a:lnTo>
                <a:lnTo>
                  <a:pt x="930909" y="1129029"/>
                </a:lnTo>
                <a:lnTo>
                  <a:pt x="975359" y="1084579"/>
                </a:lnTo>
                <a:lnTo>
                  <a:pt x="1014729" y="1035049"/>
                </a:lnTo>
                <a:lnTo>
                  <a:pt x="1050289" y="981709"/>
                </a:lnTo>
                <a:lnTo>
                  <a:pt x="1080769" y="924559"/>
                </a:lnTo>
                <a:lnTo>
                  <a:pt x="1104900" y="863599"/>
                </a:lnTo>
                <a:lnTo>
                  <a:pt x="1122679" y="800099"/>
                </a:lnTo>
                <a:lnTo>
                  <a:pt x="1135379" y="734059"/>
                </a:lnTo>
                <a:lnTo>
                  <a:pt x="1141729" y="668019"/>
                </a:lnTo>
                <a:lnTo>
                  <a:pt x="1143000" y="634999"/>
                </a:lnTo>
                <a:lnTo>
                  <a:pt x="1141729" y="601979"/>
                </a:lnTo>
                <a:lnTo>
                  <a:pt x="1135379" y="535939"/>
                </a:lnTo>
                <a:lnTo>
                  <a:pt x="1123950" y="471169"/>
                </a:lnTo>
                <a:lnTo>
                  <a:pt x="1104900" y="407669"/>
                </a:lnTo>
                <a:lnTo>
                  <a:pt x="1080769" y="346709"/>
                </a:lnTo>
                <a:lnTo>
                  <a:pt x="1033779" y="261619"/>
                </a:lnTo>
                <a:lnTo>
                  <a:pt x="995679" y="209549"/>
                </a:lnTo>
                <a:lnTo>
                  <a:pt x="953769" y="162559"/>
                </a:lnTo>
                <a:lnTo>
                  <a:pt x="908050" y="120649"/>
                </a:lnTo>
                <a:lnTo>
                  <a:pt x="857250" y="85089"/>
                </a:lnTo>
                <a:lnTo>
                  <a:pt x="803909" y="54609"/>
                </a:lnTo>
                <a:lnTo>
                  <a:pt x="748029" y="30479"/>
                </a:lnTo>
                <a:lnTo>
                  <a:pt x="690879" y="13969"/>
                </a:lnTo>
                <a:lnTo>
                  <a:pt x="660400" y="7619"/>
                </a:lnTo>
                <a:lnTo>
                  <a:pt x="601979" y="0"/>
                </a:lnTo>
                <a:close/>
              </a:path>
            </a:pathLst>
          </a:custGeom>
          <a:solidFill>
            <a:srgbClr val="91CF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785870" y="4928870"/>
            <a:ext cx="1143000" cy="1271270"/>
          </a:xfrm>
          <a:custGeom>
            <a:avLst/>
            <a:gdLst/>
            <a:ahLst/>
            <a:cxnLst/>
            <a:rect l="l" t="t" r="r" b="b"/>
            <a:pathLst>
              <a:path w="1143000" h="1271270">
                <a:moveTo>
                  <a:pt x="0" y="636269"/>
                </a:moveTo>
                <a:lnTo>
                  <a:pt x="1269" y="601979"/>
                </a:lnTo>
                <a:lnTo>
                  <a:pt x="3809" y="568959"/>
                </a:lnTo>
                <a:lnTo>
                  <a:pt x="12700" y="502919"/>
                </a:lnTo>
                <a:lnTo>
                  <a:pt x="27939" y="439419"/>
                </a:lnTo>
                <a:lnTo>
                  <a:pt x="49529" y="377189"/>
                </a:lnTo>
                <a:lnTo>
                  <a:pt x="77469" y="317499"/>
                </a:lnTo>
                <a:lnTo>
                  <a:pt x="109219" y="261619"/>
                </a:lnTo>
                <a:lnTo>
                  <a:pt x="128269" y="236219"/>
                </a:lnTo>
                <a:lnTo>
                  <a:pt x="147319" y="209549"/>
                </a:lnTo>
                <a:lnTo>
                  <a:pt x="189229" y="163829"/>
                </a:lnTo>
                <a:lnTo>
                  <a:pt x="236219" y="120649"/>
                </a:lnTo>
                <a:lnTo>
                  <a:pt x="285750" y="85089"/>
                </a:lnTo>
                <a:lnTo>
                  <a:pt x="339089" y="54609"/>
                </a:lnTo>
                <a:lnTo>
                  <a:pt x="394969" y="30479"/>
                </a:lnTo>
                <a:lnTo>
                  <a:pt x="453389" y="13969"/>
                </a:lnTo>
                <a:lnTo>
                  <a:pt x="511809" y="3809"/>
                </a:lnTo>
                <a:lnTo>
                  <a:pt x="542289" y="0"/>
                </a:lnTo>
                <a:lnTo>
                  <a:pt x="571500" y="0"/>
                </a:lnTo>
                <a:lnTo>
                  <a:pt x="601979" y="0"/>
                </a:lnTo>
                <a:lnTo>
                  <a:pt x="631189" y="3809"/>
                </a:lnTo>
                <a:lnTo>
                  <a:pt x="660400" y="7619"/>
                </a:lnTo>
                <a:lnTo>
                  <a:pt x="720089" y="21589"/>
                </a:lnTo>
                <a:lnTo>
                  <a:pt x="775969" y="41909"/>
                </a:lnTo>
                <a:lnTo>
                  <a:pt x="830579" y="68579"/>
                </a:lnTo>
                <a:lnTo>
                  <a:pt x="882650" y="102869"/>
                </a:lnTo>
                <a:lnTo>
                  <a:pt x="930909" y="140969"/>
                </a:lnTo>
                <a:lnTo>
                  <a:pt x="975359" y="185419"/>
                </a:lnTo>
                <a:lnTo>
                  <a:pt x="1016000" y="234949"/>
                </a:lnTo>
                <a:lnTo>
                  <a:pt x="1050289" y="289559"/>
                </a:lnTo>
                <a:lnTo>
                  <a:pt x="1066800" y="317499"/>
                </a:lnTo>
                <a:lnTo>
                  <a:pt x="1093469" y="377189"/>
                </a:lnTo>
                <a:lnTo>
                  <a:pt x="1115059" y="439419"/>
                </a:lnTo>
                <a:lnTo>
                  <a:pt x="1130300" y="502919"/>
                </a:lnTo>
                <a:lnTo>
                  <a:pt x="1139189" y="568959"/>
                </a:lnTo>
                <a:lnTo>
                  <a:pt x="1143000" y="634999"/>
                </a:lnTo>
                <a:lnTo>
                  <a:pt x="1139189" y="702309"/>
                </a:lnTo>
                <a:lnTo>
                  <a:pt x="1130300" y="767079"/>
                </a:lnTo>
                <a:lnTo>
                  <a:pt x="1115059" y="831849"/>
                </a:lnTo>
                <a:lnTo>
                  <a:pt x="1093469" y="894079"/>
                </a:lnTo>
                <a:lnTo>
                  <a:pt x="1065529" y="953769"/>
                </a:lnTo>
                <a:lnTo>
                  <a:pt x="1033779" y="1008379"/>
                </a:lnTo>
                <a:lnTo>
                  <a:pt x="995679" y="1060449"/>
                </a:lnTo>
                <a:lnTo>
                  <a:pt x="953769" y="1107439"/>
                </a:lnTo>
                <a:lnTo>
                  <a:pt x="906779" y="1149349"/>
                </a:lnTo>
                <a:lnTo>
                  <a:pt x="857250" y="1186179"/>
                </a:lnTo>
                <a:lnTo>
                  <a:pt x="803909" y="1215389"/>
                </a:lnTo>
                <a:lnTo>
                  <a:pt x="748029" y="1239519"/>
                </a:lnTo>
                <a:lnTo>
                  <a:pt x="689609" y="1257299"/>
                </a:lnTo>
                <a:lnTo>
                  <a:pt x="631189" y="1267459"/>
                </a:lnTo>
                <a:lnTo>
                  <a:pt x="571500" y="1271269"/>
                </a:lnTo>
                <a:lnTo>
                  <a:pt x="511809" y="1267459"/>
                </a:lnTo>
                <a:lnTo>
                  <a:pt x="452119" y="1257299"/>
                </a:lnTo>
                <a:lnTo>
                  <a:pt x="394969" y="1239519"/>
                </a:lnTo>
                <a:lnTo>
                  <a:pt x="365759" y="1229359"/>
                </a:lnTo>
                <a:lnTo>
                  <a:pt x="339089" y="1215389"/>
                </a:lnTo>
                <a:lnTo>
                  <a:pt x="312419" y="1201419"/>
                </a:lnTo>
                <a:lnTo>
                  <a:pt x="285750" y="1186179"/>
                </a:lnTo>
                <a:lnTo>
                  <a:pt x="234950" y="1149349"/>
                </a:lnTo>
                <a:lnTo>
                  <a:pt x="189229" y="1107439"/>
                </a:lnTo>
                <a:lnTo>
                  <a:pt x="147319" y="1060449"/>
                </a:lnTo>
                <a:lnTo>
                  <a:pt x="109219" y="1008379"/>
                </a:lnTo>
                <a:lnTo>
                  <a:pt x="76200" y="953769"/>
                </a:lnTo>
                <a:lnTo>
                  <a:pt x="49529" y="894079"/>
                </a:lnTo>
                <a:lnTo>
                  <a:pt x="27939" y="831849"/>
                </a:lnTo>
                <a:lnTo>
                  <a:pt x="12700" y="767079"/>
                </a:lnTo>
                <a:lnTo>
                  <a:pt x="7619" y="734059"/>
                </a:lnTo>
                <a:lnTo>
                  <a:pt x="2539" y="702309"/>
                </a:lnTo>
                <a:lnTo>
                  <a:pt x="0" y="668019"/>
                </a:lnTo>
                <a:lnTo>
                  <a:pt x="0" y="634999"/>
                </a:lnTo>
                <a:lnTo>
                  <a:pt x="0" y="636269"/>
                </a:lnTo>
                <a:close/>
              </a:path>
            </a:pathLst>
          </a:custGeom>
          <a:ln w="25518">
            <a:solidFill>
              <a:srgbClr val="B076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785870" y="49288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B076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928870" y="620014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B076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339339" y="4652009"/>
            <a:ext cx="1143000" cy="1271270"/>
          </a:xfrm>
          <a:custGeom>
            <a:avLst/>
            <a:gdLst/>
            <a:ahLst/>
            <a:cxnLst/>
            <a:rect l="l" t="t" r="r" b="b"/>
            <a:pathLst>
              <a:path w="1143000" h="1271270">
                <a:moveTo>
                  <a:pt x="571500" y="0"/>
                </a:moveTo>
                <a:lnTo>
                  <a:pt x="511810" y="3809"/>
                </a:lnTo>
                <a:lnTo>
                  <a:pt x="453390" y="15239"/>
                </a:lnTo>
                <a:lnTo>
                  <a:pt x="394970" y="31750"/>
                </a:lnTo>
                <a:lnTo>
                  <a:pt x="339090" y="55879"/>
                </a:lnTo>
                <a:lnTo>
                  <a:pt x="285750" y="86359"/>
                </a:lnTo>
                <a:lnTo>
                  <a:pt x="236220" y="121919"/>
                </a:lnTo>
                <a:lnTo>
                  <a:pt x="189230" y="163829"/>
                </a:lnTo>
                <a:lnTo>
                  <a:pt x="147320" y="210819"/>
                </a:lnTo>
                <a:lnTo>
                  <a:pt x="109220" y="262889"/>
                </a:lnTo>
                <a:lnTo>
                  <a:pt x="62230" y="347979"/>
                </a:lnTo>
                <a:lnTo>
                  <a:pt x="38100" y="408939"/>
                </a:lnTo>
                <a:lnTo>
                  <a:pt x="20320" y="472439"/>
                </a:lnTo>
                <a:lnTo>
                  <a:pt x="12700" y="504189"/>
                </a:lnTo>
                <a:lnTo>
                  <a:pt x="7620" y="537209"/>
                </a:lnTo>
                <a:lnTo>
                  <a:pt x="3810" y="570229"/>
                </a:lnTo>
                <a:lnTo>
                  <a:pt x="1270" y="603249"/>
                </a:lnTo>
                <a:lnTo>
                  <a:pt x="0" y="636269"/>
                </a:lnTo>
                <a:lnTo>
                  <a:pt x="1270" y="669289"/>
                </a:lnTo>
                <a:lnTo>
                  <a:pt x="7620" y="735329"/>
                </a:lnTo>
                <a:lnTo>
                  <a:pt x="19050" y="800099"/>
                </a:lnTo>
                <a:lnTo>
                  <a:pt x="38100" y="863599"/>
                </a:lnTo>
                <a:lnTo>
                  <a:pt x="62230" y="924559"/>
                </a:lnTo>
                <a:lnTo>
                  <a:pt x="92710" y="982979"/>
                </a:lnTo>
                <a:lnTo>
                  <a:pt x="127000" y="1036319"/>
                </a:lnTo>
                <a:lnTo>
                  <a:pt x="167640" y="1085849"/>
                </a:lnTo>
                <a:lnTo>
                  <a:pt x="212090" y="1130299"/>
                </a:lnTo>
                <a:lnTo>
                  <a:pt x="260350" y="1169670"/>
                </a:lnTo>
                <a:lnTo>
                  <a:pt x="312420" y="1202689"/>
                </a:lnTo>
                <a:lnTo>
                  <a:pt x="367030" y="1229359"/>
                </a:lnTo>
                <a:lnTo>
                  <a:pt x="422910" y="1249680"/>
                </a:lnTo>
                <a:lnTo>
                  <a:pt x="482600" y="1263649"/>
                </a:lnTo>
                <a:lnTo>
                  <a:pt x="541020" y="1271270"/>
                </a:lnTo>
                <a:lnTo>
                  <a:pt x="600710" y="1271270"/>
                </a:lnTo>
                <a:lnTo>
                  <a:pt x="660400" y="1263649"/>
                </a:lnTo>
                <a:lnTo>
                  <a:pt x="718820" y="1249680"/>
                </a:lnTo>
                <a:lnTo>
                  <a:pt x="775970" y="1229359"/>
                </a:lnTo>
                <a:lnTo>
                  <a:pt x="830580" y="1202689"/>
                </a:lnTo>
                <a:lnTo>
                  <a:pt x="882650" y="1169670"/>
                </a:lnTo>
                <a:lnTo>
                  <a:pt x="930910" y="1130299"/>
                </a:lnTo>
                <a:lnTo>
                  <a:pt x="975360" y="1085849"/>
                </a:lnTo>
                <a:lnTo>
                  <a:pt x="1014730" y="1036319"/>
                </a:lnTo>
                <a:lnTo>
                  <a:pt x="1050289" y="982979"/>
                </a:lnTo>
                <a:lnTo>
                  <a:pt x="1080770" y="924559"/>
                </a:lnTo>
                <a:lnTo>
                  <a:pt x="1104900" y="863599"/>
                </a:lnTo>
                <a:lnTo>
                  <a:pt x="1122680" y="800099"/>
                </a:lnTo>
                <a:lnTo>
                  <a:pt x="1130300" y="768349"/>
                </a:lnTo>
                <a:lnTo>
                  <a:pt x="1135380" y="735329"/>
                </a:lnTo>
                <a:lnTo>
                  <a:pt x="1139189" y="702309"/>
                </a:lnTo>
                <a:lnTo>
                  <a:pt x="1141730" y="669289"/>
                </a:lnTo>
                <a:lnTo>
                  <a:pt x="1143000" y="636269"/>
                </a:lnTo>
                <a:lnTo>
                  <a:pt x="1141730" y="603249"/>
                </a:lnTo>
                <a:lnTo>
                  <a:pt x="1135380" y="537209"/>
                </a:lnTo>
                <a:lnTo>
                  <a:pt x="1123950" y="471169"/>
                </a:lnTo>
                <a:lnTo>
                  <a:pt x="1104900" y="407669"/>
                </a:lnTo>
                <a:lnTo>
                  <a:pt x="1080770" y="347979"/>
                </a:lnTo>
                <a:lnTo>
                  <a:pt x="1050289" y="289559"/>
                </a:lnTo>
                <a:lnTo>
                  <a:pt x="1016000" y="236219"/>
                </a:lnTo>
                <a:lnTo>
                  <a:pt x="975360" y="186689"/>
                </a:lnTo>
                <a:lnTo>
                  <a:pt x="930910" y="142239"/>
                </a:lnTo>
                <a:lnTo>
                  <a:pt x="882650" y="102869"/>
                </a:lnTo>
                <a:lnTo>
                  <a:pt x="830580" y="69850"/>
                </a:lnTo>
                <a:lnTo>
                  <a:pt x="775970" y="43179"/>
                </a:lnTo>
                <a:lnTo>
                  <a:pt x="720090" y="22859"/>
                </a:lnTo>
                <a:lnTo>
                  <a:pt x="660400" y="8889"/>
                </a:lnTo>
                <a:lnTo>
                  <a:pt x="601980" y="1269"/>
                </a:lnTo>
                <a:lnTo>
                  <a:pt x="5715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339339" y="4652009"/>
            <a:ext cx="1143000" cy="1271270"/>
          </a:xfrm>
          <a:custGeom>
            <a:avLst/>
            <a:gdLst/>
            <a:ahLst/>
            <a:cxnLst/>
            <a:rect l="l" t="t" r="r" b="b"/>
            <a:pathLst>
              <a:path w="1143000" h="1271270">
                <a:moveTo>
                  <a:pt x="0" y="636269"/>
                </a:moveTo>
                <a:lnTo>
                  <a:pt x="1270" y="603249"/>
                </a:lnTo>
                <a:lnTo>
                  <a:pt x="3810" y="570229"/>
                </a:lnTo>
                <a:lnTo>
                  <a:pt x="7620" y="537209"/>
                </a:lnTo>
                <a:lnTo>
                  <a:pt x="12700" y="504189"/>
                </a:lnTo>
                <a:lnTo>
                  <a:pt x="20320" y="472439"/>
                </a:lnTo>
                <a:lnTo>
                  <a:pt x="27940" y="439419"/>
                </a:lnTo>
                <a:lnTo>
                  <a:pt x="38100" y="408939"/>
                </a:lnTo>
                <a:lnTo>
                  <a:pt x="49530" y="378459"/>
                </a:lnTo>
                <a:lnTo>
                  <a:pt x="62230" y="347979"/>
                </a:lnTo>
                <a:lnTo>
                  <a:pt x="77470" y="318769"/>
                </a:lnTo>
                <a:lnTo>
                  <a:pt x="92710" y="289559"/>
                </a:lnTo>
                <a:lnTo>
                  <a:pt x="128270" y="236219"/>
                </a:lnTo>
                <a:lnTo>
                  <a:pt x="167640" y="186689"/>
                </a:lnTo>
                <a:lnTo>
                  <a:pt x="212090" y="142239"/>
                </a:lnTo>
                <a:lnTo>
                  <a:pt x="260350" y="102869"/>
                </a:lnTo>
                <a:lnTo>
                  <a:pt x="312420" y="69850"/>
                </a:lnTo>
                <a:lnTo>
                  <a:pt x="367030" y="43179"/>
                </a:lnTo>
                <a:lnTo>
                  <a:pt x="424180" y="22859"/>
                </a:lnTo>
                <a:lnTo>
                  <a:pt x="482600" y="8889"/>
                </a:lnTo>
                <a:lnTo>
                  <a:pt x="542290" y="1269"/>
                </a:lnTo>
                <a:lnTo>
                  <a:pt x="571500" y="0"/>
                </a:lnTo>
                <a:lnTo>
                  <a:pt x="631190" y="3809"/>
                </a:lnTo>
                <a:lnTo>
                  <a:pt x="690880" y="15239"/>
                </a:lnTo>
                <a:lnTo>
                  <a:pt x="748030" y="31750"/>
                </a:lnTo>
                <a:lnTo>
                  <a:pt x="803910" y="55879"/>
                </a:lnTo>
                <a:lnTo>
                  <a:pt x="857250" y="85089"/>
                </a:lnTo>
                <a:lnTo>
                  <a:pt x="908050" y="121919"/>
                </a:lnTo>
                <a:lnTo>
                  <a:pt x="953770" y="163829"/>
                </a:lnTo>
                <a:lnTo>
                  <a:pt x="995680" y="210819"/>
                </a:lnTo>
                <a:lnTo>
                  <a:pt x="1033780" y="262889"/>
                </a:lnTo>
                <a:lnTo>
                  <a:pt x="1066800" y="318769"/>
                </a:lnTo>
                <a:lnTo>
                  <a:pt x="1093470" y="377189"/>
                </a:lnTo>
                <a:lnTo>
                  <a:pt x="1115060" y="439419"/>
                </a:lnTo>
                <a:lnTo>
                  <a:pt x="1130300" y="504189"/>
                </a:lnTo>
                <a:lnTo>
                  <a:pt x="1139189" y="568959"/>
                </a:lnTo>
                <a:lnTo>
                  <a:pt x="1143000" y="636269"/>
                </a:lnTo>
                <a:lnTo>
                  <a:pt x="1139189" y="702309"/>
                </a:lnTo>
                <a:lnTo>
                  <a:pt x="1130300" y="768349"/>
                </a:lnTo>
                <a:lnTo>
                  <a:pt x="1122680" y="800099"/>
                </a:lnTo>
                <a:lnTo>
                  <a:pt x="1115060" y="833119"/>
                </a:lnTo>
                <a:lnTo>
                  <a:pt x="1093470" y="894079"/>
                </a:lnTo>
                <a:lnTo>
                  <a:pt x="1065530" y="953769"/>
                </a:lnTo>
                <a:lnTo>
                  <a:pt x="1033780" y="1009649"/>
                </a:lnTo>
                <a:lnTo>
                  <a:pt x="995680" y="1061720"/>
                </a:lnTo>
                <a:lnTo>
                  <a:pt x="953770" y="1108709"/>
                </a:lnTo>
                <a:lnTo>
                  <a:pt x="906780" y="1150620"/>
                </a:lnTo>
                <a:lnTo>
                  <a:pt x="857250" y="1186180"/>
                </a:lnTo>
                <a:lnTo>
                  <a:pt x="803910" y="1216659"/>
                </a:lnTo>
                <a:lnTo>
                  <a:pt x="748030" y="1240789"/>
                </a:lnTo>
                <a:lnTo>
                  <a:pt x="689610" y="1257299"/>
                </a:lnTo>
                <a:lnTo>
                  <a:pt x="631190" y="1268730"/>
                </a:lnTo>
                <a:lnTo>
                  <a:pt x="600710" y="1271270"/>
                </a:lnTo>
                <a:lnTo>
                  <a:pt x="571500" y="1271270"/>
                </a:lnTo>
                <a:lnTo>
                  <a:pt x="541020" y="1271270"/>
                </a:lnTo>
                <a:lnTo>
                  <a:pt x="511810" y="1268730"/>
                </a:lnTo>
                <a:lnTo>
                  <a:pt x="452120" y="1257299"/>
                </a:lnTo>
                <a:lnTo>
                  <a:pt x="394970" y="1240789"/>
                </a:lnTo>
                <a:lnTo>
                  <a:pt x="339090" y="1216659"/>
                </a:lnTo>
                <a:lnTo>
                  <a:pt x="285750" y="1186180"/>
                </a:lnTo>
                <a:lnTo>
                  <a:pt x="234950" y="1150620"/>
                </a:lnTo>
                <a:lnTo>
                  <a:pt x="189230" y="1108709"/>
                </a:lnTo>
                <a:lnTo>
                  <a:pt x="147320" y="1061720"/>
                </a:lnTo>
                <a:lnTo>
                  <a:pt x="109220" y="1009649"/>
                </a:lnTo>
                <a:lnTo>
                  <a:pt x="76200" y="953769"/>
                </a:lnTo>
                <a:lnTo>
                  <a:pt x="49530" y="894079"/>
                </a:lnTo>
                <a:lnTo>
                  <a:pt x="27940" y="833119"/>
                </a:lnTo>
                <a:lnTo>
                  <a:pt x="12700" y="768349"/>
                </a:lnTo>
                <a:lnTo>
                  <a:pt x="3810" y="702309"/>
                </a:lnTo>
                <a:lnTo>
                  <a:pt x="0" y="636269"/>
                </a:lnTo>
                <a:close/>
              </a:path>
            </a:pathLst>
          </a:custGeom>
          <a:ln w="25518">
            <a:solidFill>
              <a:srgbClr val="B076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339339" y="465200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B076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482340" y="592455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B076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57250" y="4857750"/>
            <a:ext cx="1143000" cy="1271270"/>
          </a:xfrm>
          <a:custGeom>
            <a:avLst/>
            <a:gdLst/>
            <a:ahLst/>
            <a:cxnLst/>
            <a:rect l="l" t="t" r="r" b="b"/>
            <a:pathLst>
              <a:path w="1143000" h="1271270">
                <a:moveTo>
                  <a:pt x="600710" y="0"/>
                </a:moveTo>
                <a:lnTo>
                  <a:pt x="541019" y="0"/>
                </a:lnTo>
                <a:lnTo>
                  <a:pt x="481330" y="7619"/>
                </a:lnTo>
                <a:lnTo>
                  <a:pt x="422909" y="21589"/>
                </a:lnTo>
                <a:lnTo>
                  <a:pt x="365759" y="41910"/>
                </a:lnTo>
                <a:lnTo>
                  <a:pt x="312419" y="68580"/>
                </a:lnTo>
                <a:lnTo>
                  <a:pt x="234950" y="120650"/>
                </a:lnTo>
                <a:lnTo>
                  <a:pt x="189230" y="162560"/>
                </a:lnTo>
                <a:lnTo>
                  <a:pt x="147319" y="209550"/>
                </a:lnTo>
                <a:lnTo>
                  <a:pt x="109219" y="261619"/>
                </a:lnTo>
                <a:lnTo>
                  <a:pt x="76200" y="317500"/>
                </a:lnTo>
                <a:lnTo>
                  <a:pt x="49530" y="377190"/>
                </a:lnTo>
                <a:lnTo>
                  <a:pt x="27940" y="439419"/>
                </a:lnTo>
                <a:lnTo>
                  <a:pt x="12700" y="502919"/>
                </a:lnTo>
                <a:lnTo>
                  <a:pt x="2540" y="568960"/>
                </a:lnTo>
                <a:lnTo>
                  <a:pt x="0" y="601980"/>
                </a:lnTo>
                <a:lnTo>
                  <a:pt x="0" y="668019"/>
                </a:lnTo>
                <a:lnTo>
                  <a:pt x="6350" y="734060"/>
                </a:lnTo>
                <a:lnTo>
                  <a:pt x="19050" y="800100"/>
                </a:lnTo>
                <a:lnTo>
                  <a:pt x="36830" y="863600"/>
                </a:lnTo>
                <a:lnTo>
                  <a:pt x="76200" y="952500"/>
                </a:lnTo>
                <a:lnTo>
                  <a:pt x="127000" y="1035050"/>
                </a:lnTo>
                <a:lnTo>
                  <a:pt x="166369" y="1084580"/>
                </a:lnTo>
                <a:lnTo>
                  <a:pt x="210819" y="1129030"/>
                </a:lnTo>
                <a:lnTo>
                  <a:pt x="260350" y="1168400"/>
                </a:lnTo>
                <a:lnTo>
                  <a:pt x="311150" y="1201420"/>
                </a:lnTo>
                <a:lnTo>
                  <a:pt x="339090" y="1215390"/>
                </a:lnTo>
                <a:lnTo>
                  <a:pt x="365759" y="1229360"/>
                </a:lnTo>
                <a:lnTo>
                  <a:pt x="394969" y="1239520"/>
                </a:lnTo>
                <a:lnTo>
                  <a:pt x="422909" y="1249680"/>
                </a:lnTo>
                <a:lnTo>
                  <a:pt x="452119" y="1257300"/>
                </a:lnTo>
                <a:lnTo>
                  <a:pt x="510540" y="1267460"/>
                </a:lnTo>
                <a:lnTo>
                  <a:pt x="541019" y="1270000"/>
                </a:lnTo>
                <a:lnTo>
                  <a:pt x="571500" y="1271270"/>
                </a:lnTo>
                <a:lnTo>
                  <a:pt x="600710" y="1270000"/>
                </a:lnTo>
                <a:lnTo>
                  <a:pt x="631190" y="1267460"/>
                </a:lnTo>
                <a:lnTo>
                  <a:pt x="689610" y="1257300"/>
                </a:lnTo>
                <a:lnTo>
                  <a:pt x="718819" y="1249680"/>
                </a:lnTo>
                <a:lnTo>
                  <a:pt x="746760" y="1239520"/>
                </a:lnTo>
                <a:lnTo>
                  <a:pt x="775969" y="1229360"/>
                </a:lnTo>
                <a:lnTo>
                  <a:pt x="802639" y="1215390"/>
                </a:lnTo>
                <a:lnTo>
                  <a:pt x="830580" y="1201420"/>
                </a:lnTo>
                <a:lnTo>
                  <a:pt x="857250" y="1186180"/>
                </a:lnTo>
                <a:lnTo>
                  <a:pt x="906780" y="1149350"/>
                </a:lnTo>
                <a:lnTo>
                  <a:pt x="953769" y="1107440"/>
                </a:lnTo>
                <a:lnTo>
                  <a:pt x="995680" y="1060450"/>
                </a:lnTo>
                <a:lnTo>
                  <a:pt x="1050289" y="981710"/>
                </a:lnTo>
                <a:lnTo>
                  <a:pt x="1093470" y="894080"/>
                </a:lnTo>
                <a:lnTo>
                  <a:pt x="1122680" y="800100"/>
                </a:lnTo>
                <a:lnTo>
                  <a:pt x="1135380" y="734060"/>
                </a:lnTo>
                <a:lnTo>
                  <a:pt x="1141730" y="668019"/>
                </a:lnTo>
                <a:lnTo>
                  <a:pt x="1141730" y="635000"/>
                </a:lnTo>
                <a:lnTo>
                  <a:pt x="1143000" y="635000"/>
                </a:lnTo>
                <a:lnTo>
                  <a:pt x="1139189" y="568960"/>
                </a:lnTo>
                <a:lnTo>
                  <a:pt x="1130300" y="502919"/>
                </a:lnTo>
                <a:lnTo>
                  <a:pt x="1115060" y="439419"/>
                </a:lnTo>
                <a:lnTo>
                  <a:pt x="1093470" y="377190"/>
                </a:lnTo>
                <a:lnTo>
                  <a:pt x="1065530" y="317500"/>
                </a:lnTo>
                <a:lnTo>
                  <a:pt x="1033780" y="261619"/>
                </a:lnTo>
                <a:lnTo>
                  <a:pt x="995680" y="209550"/>
                </a:lnTo>
                <a:lnTo>
                  <a:pt x="953769" y="162560"/>
                </a:lnTo>
                <a:lnTo>
                  <a:pt x="906780" y="120650"/>
                </a:lnTo>
                <a:lnTo>
                  <a:pt x="857250" y="85089"/>
                </a:lnTo>
                <a:lnTo>
                  <a:pt x="803910" y="54610"/>
                </a:lnTo>
                <a:lnTo>
                  <a:pt x="748030" y="30480"/>
                </a:lnTo>
                <a:lnTo>
                  <a:pt x="689610" y="13969"/>
                </a:lnTo>
                <a:lnTo>
                  <a:pt x="660400" y="7619"/>
                </a:lnTo>
                <a:lnTo>
                  <a:pt x="60071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57250" y="4857750"/>
            <a:ext cx="1143000" cy="1271270"/>
          </a:xfrm>
          <a:custGeom>
            <a:avLst/>
            <a:gdLst/>
            <a:ahLst/>
            <a:cxnLst/>
            <a:rect l="l" t="t" r="r" b="b"/>
            <a:pathLst>
              <a:path w="1143000" h="1271270">
                <a:moveTo>
                  <a:pt x="0" y="635000"/>
                </a:moveTo>
                <a:lnTo>
                  <a:pt x="0" y="601980"/>
                </a:lnTo>
                <a:lnTo>
                  <a:pt x="2540" y="568960"/>
                </a:lnTo>
                <a:lnTo>
                  <a:pt x="12700" y="502919"/>
                </a:lnTo>
                <a:lnTo>
                  <a:pt x="27940" y="439419"/>
                </a:lnTo>
                <a:lnTo>
                  <a:pt x="49530" y="377190"/>
                </a:lnTo>
                <a:lnTo>
                  <a:pt x="76200" y="317500"/>
                </a:lnTo>
                <a:lnTo>
                  <a:pt x="109219" y="261619"/>
                </a:lnTo>
                <a:lnTo>
                  <a:pt x="147319" y="209550"/>
                </a:lnTo>
                <a:lnTo>
                  <a:pt x="189230" y="162560"/>
                </a:lnTo>
                <a:lnTo>
                  <a:pt x="234950" y="120650"/>
                </a:lnTo>
                <a:lnTo>
                  <a:pt x="260350" y="102869"/>
                </a:lnTo>
                <a:lnTo>
                  <a:pt x="285750" y="85089"/>
                </a:lnTo>
                <a:lnTo>
                  <a:pt x="339090" y="54610"/>
                </a:lnTo>
                <a:lnTo>
                  <a:pt x="394969" y="30480"/>
                </a:lnTo>
                <a:lnTo>
                  <a:pt x="452119" y="13969"/>
                </a:lnTo>
                <a:lnTo>
                  <a:pt x="511809" y="3810"/>
                </a:lnTo>
                <a:lnTo>
                  <a:pt x="541019" y="0"/>
                </a:lnTo>
                <a:lnTo>
                  <a:pt x="571500" y="0"/>
                </a:lnTo>
                <a:lnTo>
                  <a:pt x="600710" y="0"/>
                </a:lnTo>
                <a:lnTo>
                  <a:pt x="631190" y="3810"/>
                </a:lnTo>
                <a:lnTo>
                  <a:pt x="689610" y="13969"/>
                </a:lnTo>
                <a:lnTo>
                  <a:pt x="748030" y="30480"/>
                </a:lnTo>
                <a:lnTo>
                  <a:pt x="803910" y="54610"/>
                </a:lnTo>
                <a:lnTo>
                  <a:pt x="857250" y="85089"/>
                </a:lnTo>
                <a:lnTo>
                  <a:pt x="906780" y="120650"/>
                </a:lnTo>
                <a:lnTo>
                  <a:pt x="953769" y="162560"/>
                </a:lnTo>
                <a:lnTo>
                  <a:pt x="995680" y="209550"/>
                </a:lnTo>
                <a:lnTo>
                  <a:pt x="1033780" y="261619"/>
                </a:lnTo>
                <a:lnTo>
                  <a:pt x="1065530" y="317500"/>
                </a:lnTo>
                <a:lnTo>
                  <a:pt x="1093470" y="377190"/>
                </a:lnTo>
                <a:lnTo>
                  <a:pt x="1115060" y="439419"/>
                </a:lnTo>
                <a:lnTo>
                  <a:pt x="1122680" y="471169"/>
                </a:lnTo>
                <a:lnTo>
                  <a:pt x="1130300" y="502919"/>
                </a:lnTo>
                <a:lnTo>
                  <a:pt x="1135380" y="535940"/>
                </a:lnTo>
                <a:lnTo>
                  <a:pt x="1139189" y="568960"/>
                </a:lnTo>
                <a:lnTo>
                  <a:pt x="1141730" y="601980"/>
                </a:lnTo>
                <a:lnTo>
                  <a:pt x="1143000" y="635000"/>
                </a:lnTo>
                <a:lnTo>
                  <a:pt x="1141730" y="635000"/>
                </a:lnTo>
                <a:lnTo>
                  <a:pt x="1141730" y="668019"/>
                </a:lnTo>
                <a:lnTo>
                  <a:pt x="1135380" y="734060"/>
                </a:lnTo>
                <a:lnTo>
                  <a:pt x="1122680" y="800100"/>
                </a:lnTo>
                <a:lnTo>
                  <a:pt x="1113789" y="831850"/>
                </a:lnTo>
                <a:lnTo>
                  <a:pt x="1104900" y="863600"/>
                </a:lnTo>
                <a:lnTo>
                  <a:pt x="1093470" y="894080"/>
                </a:lnTo>
                <a:lnTo>
                  <a:pt x="1079500" y="923290"/>
                </a:lnTo>
                <a:lnTo>
                  <a:pt x="1065530" y="952500"/>
                </a:lnTo>
                <a:lnTo>
                  <a:pt x="1032510" y="1008380"/>
                </a:lnTo>
                <a:lnTo>
                  <a:pt x="995680" y="1060450"/>
                </a:lnTo>
                <a:lnTo>
                  <a:pt x="953769" y="1107440"/>
                </a:lnTo>
                <a:lnTo>
                  <a:pt x="906780" y="1149350"/>
                </a:lnTo>
                <a:lnTo>
                  <a:pt x="857250" y="1186180"/>
                </a:lnTo>
                <a:lnTo>
                  <a:pt x="802639" y="1215390"/>
                </a:lnTo>
                <a:lnTo>
                  <a:pt x="775969" y="1229360"/>
                </a:lnTo>
                <a:lnTo>
                  <a:pt x="746760" y="1239520"/>
                </a:lnTo>
                <a:lnTo>
                  <a:pt x="718819" y="1249680"/>
                </a:lnTo>
                <a:lnTo>
                  <a:pt x="689610" y="1257300"/>
                </a:lnTo>
                <a:lnTo>
                  <a:pt x="660400" y="1262380"/>
                </a:lnTo>
                <a:lnTo>
                  <a:pt x="631190" y="1267460"/>
                </a:lnTo>
                <a:lnTo>
                  <a:pt x="600710" y="1270000"/>
                </a:lnTo>
                <a:lnTo>
                  <a:pt x="571500" y="1271270"/>
                </a:lnTo>
                <a:lnTo>
                  <a:pt x="510540" y="1267460"/>
                </a:lnTo>
                <a:lnTo>
                  <a:pt x="452119" y="1257300"/>
                </a:lnTo>
                <a:lnTo>
                  <a:pt x="394969" y="1239520"/>
                </a:lnTo>
                <a:lnTo>
                  <a:pt x="365759" y="1229360"/>
                </a:lnTo>
                <a:lnTo>
                  <a:pt x="339090" y="1215390"/>
                </a:lnTo>
                <a:lnTo>
                  <a:pt x="311150" y="1201420"/>
                </a:lnTo>
                <a:lnTo>
                  <a:pt x="285750" y="1186180"/>
                </a:lnTo>
                <a:lnTo>
                  <a:pt x="234950" y="1149350"/>
                </a:lnTo>
                <a:lnTo>
                  <a:pt x="187959" y="1107440"/>
                </a:lnTo>
                <a:lnTo>
                  <a:pt x="146050" y="1060450"/>
                </a:lnTo>
                <a:lnTo>
                  <a:pt x="109219" y="1008380"/>
                </a:lnTo>
                <a:lnTo>
                  <a:pt x="76200" y="952500"/>
                </a:lnTo>
                <a:lnTo>
                  <a:pt x="62230" y="923290"/>
                </a:lnTo>
                <a:lnTo>
                  <a:pt x="48259" y="894080"/>
                </a:lnTo>
                <a:lnTo>
                  <a:pt x="36830" y="863600"/>
                </a:lnTo>
                <a:lnTo>
                  <a:pt x="27940" y="831850"/>
                </a:lnTo>
                <a:lnTo>
                  <a:pt x="19050" y="800100"/>
                </a:lnTo>
                <a:lnTo>
                  <a:pt x="12700" y="767080"/>
                </a:lnTo>
                <a:lnTo>
                  <a:pt x="6350" y="734060"/>
                </a:lnTo>
                <a:lnTo>
                  <a:pt x="2540" y="702310"/>
                </a:lnTo>
                <a:lnTo>
                  <a:pt x="0" y="668019"/>
                </a:lnTo>
                <a:lnTo>
                  <a:pt x="0" y="635000"/>
                </a:lnTo>
                <a:close/>
              </a:path>
            </a:pathLst>
          </a:custGeom>
          <a:ln w="25518">
            <a:solidFill>
              <a:srgbClr val="B076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57250" y="485775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B076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000250" y="612902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B076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>
    <p:zo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1459" y="189229"/>
            <a:ext cx="8712200" cy="63360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>
    <p:zo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9750" y="476250"/>
            <a:ext cx="2698750" cy="19443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35940" y="473709"/>
            <a:ext cx="2706370" cy="1950720"/>
          </a:xfrm>
          <a:custGeom>
            <a:avLst/>
            <a:gdLst/>
            <a:ahLst/>
            <a:cxnLst/>
            <a:rect l="l" t="t" r="r" b="b"/>
            <a:pathLst>
              <a:path w="2706370" h="1950720">
                <a:moveTo>
                  <a:pt x="0" y="0"/>
                </a:moveTo>
                <a:lnTo>
                  <a:pt x="2706370" y="0"/>
                </a:lnTo>
                <a:lnTo>
                  <a:pt x="2706370" y="1950719"/>
                </a:lnTo>
                <a:lnTo>
                  <a:pt x="0" y="1950719"/>
                </a:lnTo>
                <a:lnTo>
                  <a:pt x="0" y="0"/>
                </a:lnTo>
                <a:close/>
              </a:path>
            </a:pathLst>
          </a:custGeom>
          <a:ln w="6469">
            <a:solidFill>
              <a:srgbClr val="EFA1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7469" y="3387090"/>
            <a:ext cx="583057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0905" algn="l"/>
              </a:tabLst>
            </a:pPr>
            <a:r>
              <a:rPr sz="3200" b="1" spc="-25" dirty="0">
                <a:solidFill>
                  <a:srgbClr val="4D3A2F"/>
                </a:solidFill>
                <a:latin typeface="Calibri"/>
                <a:cs typeface="Calibri"/>
              </a:rPr>
              <a:t>ВОТ	</a:t>
            </a:r>
            <a:r>
              <a:rPr sz="3200" b="1" dirty="0">
                <a:solidFill>
                  <a:srgbClr val="4D3A2F"/>
                </a:solidFill>
                <a:latin typeface="Calibri"/>
                <a:cs typeface="Calibri"/>
              </a:rPr>
              <a:t>КАК </a:t>
            </a:r>
            <a:r>
              <a:rPr sz="3200" b="1" spc="-25" dirty="0">
                <a:solidFill>
                  <a:srgbClr val="4D3A2F"/>
                </a:solidFill>
                <a:latin typeface="Calibri"/>
                <a:cs typeface="Calibri"/>
              </a:rPr>
              <a:t>МНОГО </a:t>
            </a:r>
            <a:r>
              <a:rPr sz="3200" b="1" spc="-5" dirty="0">
                <a:solidFill>
                  <a:srgbClr val="4D3A2F"/>
                </a:solidFill>
                <a:latin typeface="Times New Roman"/>
                <a:cs typeface="Times New Roman"/>
              </a:rPr>
              <a:t>МЫ</a:t>
            </a:r>
            <a:r>
              <a:rPr sz="3200" b="1" spc="-95" dirty="0">
                <a:solidFill>
                  <a:srgbClr val="4D3A2F"/>
                </a:solidFill>
                <a:latin typeface="Times New Roman"/>
                <a:cs typeface="Times New Roman"/>
              </a:rPr>
              <a:t> </a:t>
            </a:r>
            <a:r>
              <a:rPr sz="3200" b="1" spc="-5" dirty="0">
                <a:solidFill>
                  <a:srgbClr val="4D3A2F"/>
                </a:solidFill>
                <a:latin typeface="Calibri"/>
                <a:cs typeface="Calibri"/>
              </a:rPr>
              <a:t>УЗНАЛИ!!!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9070" y="260350"/>
            <a:ext cx="3312160" cy="2997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507990" y="0"/>
            <a:ext cx="3167380" cy="287909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012179" y="3356609"/>
            <a:ext cx="2664460" cy="32321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15060" y="4004309"/>
            <a:ext cx="2303779" cy="26644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>
    <p:zo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1519" y="1598930"/>
            <a:ext cx="3336290" cy="4724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8305">
              <a:lnSpc>
                <a:spcPct val="100000"/>
              </a:lnSpc>
              <a:spcBef>
                <a:spcPts val="100"/>
              </a:spcBef>
              <a:tabLst>
                <a:tab pos="9166225" algn="l"/>
              </a:tabLst>
            </a:pPr>
            <a:r>
              <a:rPr u="none" dirty="0"/>
              <a:t>Д</a:t>
            </a:r>
            <a:r>
              <a:rPr dirty="0"/>
              <a:t>О </a:t>
            </a:r>
            <a:r>
              <a:rPr spc="-5" dirty="0"/>
              <a:t>СВИДАНИЯ </a:t>
            </a:r>
            <a:r>
              <a:rPr dirty="0"/>
              <a:t>,</a:t>
            </a:r>
            <a:r>
              <a:rPr spc="-90" dirty="0"/>
              <a:t> </a:t>
            </a:r>
            <a:r>
              <a:rPr spc="-50" dirty="0"/>
              <a:t>РЕБЯТА!	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662170" y="1607820"/>
            <a:ext cx="2858770" cy="467296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285750" marR="68580" indent="-209550">
              <a:lnSpc>
                <a:spcPts val="1910"/>
              </a:lnSpc>
              <a:spcBef>
                <a:spcPts val="280"/>
              </a:spcBef>
            </a:pPr>
            <a:r>
              <a:rPr sz="1725" spc="22" baseline="9661" dirty="0">
                <a:solidFill>
                  <a:srgbClr val="EFA12D"/>
                </a:solidFill>
                <a:latin typeface="Wingdings 2"/>
                <a:cs typeface="Wingdings 2"/>
              </a:rPr>
              <a:t></a:t>
            </a:r>
            <a:r>
              <a:rPr sz="1725" spc="22" baseline="9661" dirty="0">
                <a:solidFill>
                  <a:srgbClr val="EFA12D"/>
                </a:solidFill>
                <a:latin typeface="Times New Roman"/>
                <a:cs typeface="Times New Roman"/>
              </a:rPr>
              <a:t> </a:t>
            </a:r>
            <a:r>
              <a:rPr sz="1700" spc="5" dirty="0">
                <a:solidFill>
                  <a:srgbClr val="4D3A2F"/>
                </a:solidFill>
                <a:latin typeface="Times New Roman"/>
                <a:cs typeface="Times New Roman"/>
              </a:rPr>
              <a:t>Всем </a:t>
            </a:r>
            <a:r>
              <a:rPr sz="1700" spc="-5" dirty="0">
                <a:solidFill>
                  <a:srgbClr val="4D3A2F"/>
                </a:solidFill>
                <a:latin typeface="Times New Roman"/>
                <a:cs typeface="Times New Roman"/>
              </a:rPr>
              <a:t>ребятам умным</a:t>
            </a:r>
            <a:r>
              <a:rPr sz="1700" spc="-65" dirty="0">
                <a:solidFill>
                  <a:srgbClr val="4D3A2F"/>
                </a:solidFill>
                <a:latin typeface="Times New Roman"/>
                <a:cs typeface="Times New Roman"/>
              </a:rPr>
              <a:t> </a:t>
            </a:r>
            <a:r>
              <a:rPr sz="1700" spc="-5" dirty="0">
                <a:solidFill>
                  <a:srgbClr val="4D3A2F"/>
                </a:solidFill>
                <a:latin typeface="Times New Roman"/>
                <a:cs typeface="Times New Roman"/>
              </a:rPr>
              <a:t>ясно:  </a:t>
            </a:r>
            <a:r>
              <a:rPr sz="1700" spc="-45" dirty="0">
                <a:solidFill>
                  <a:srgbClr val="4D3A2F"/>
                </a:solidFill>
                <a:latin typeface="Times New Roman"/>
                <a:cs typeface="Times New Roman"/>
              </a:rPr>
              <a:t>Где </a:t>
            </a:r>
            <a:r>
              <a:rPr sz="1700" spc="-5" dirty="0">
                <a:solidFill>
                  <a:srgbClr val="4D3A2F"/>
                </a:solidFill>
                <a:latin typeface="Times New Roman"/>
                <a:cs typeface="Times New Roman"/>
              </a:rPr>
              <a:t>дорога </a:t>
            </a:r>
            <a:r>
              <a:rPr sz="1700" spc="5" dirty="0">
                <a:solidFill>
                  <a:srgbClr val="4D3A2F"/>
                </a:solidFill>
                <a:latin typeface="Times New Roman"/>
                <a:cs typeface="Times New Roman"/>
              </a:rPr>
              <a:t>– там</a:t>
            </a:r>
            <a:r>
              <a:rPr sz="1700" spc="20" dirty="0">
                <a:solidFill>
                  <a:srgbClr val="4D3A2F"/>
                </a:solidFill>
                <a:latin typeface="Times New Roman"/>
                <a:cs typeface="Times New Roman"/>
              </a:rPr>
              <a:t> </a:t>
            </a:r>
            <a:r>
              <a:rPr sz="1700" spc="-5" dirty="0">
                <a:solidFill>
                  <a:srgbClr val="4D3A2F"/>
                </a:solidFill>
                <a:latin typeface="Times New Roman"/>
                <a:cs typeface="Times New Roman"/>
              </a:rPr>
              <a:t>опасно!</a:t>
            </a:r>
            <a:endParaRPr sz="1700">
              <a:latin typeface="Times New Roman"/>
              <a:cs typeface="Times New Roman"/>
            </a:endParaRPr>
          </a:p>
          <a:p>
            <a:pPr marL="285750" marR="502920">
              <a:lnSpc>
                <a:spcPts val="1920"/>
              </a:lnSpc>
            </a:pPr>
            <a:r>
              <a:rPr sz="1700" spc="-10" dirty="0">
                <a:solidFill>
                  <a:srgbClr val="4D3A2F"/>
                </a:solidFill>
                <a:latin typeface="Times New Roman"/>
                <a:cs typeface="Times New Roman"/>
              </a:rPr>
              <a:t>Отыщи-ка, </a:t>
            </a:r>
            <a:r>
              <a:rPr sz="1700" spc="-20" dirty="0">
                <a:solidFill>
                  <a:srgbClr val="4D3A2F"/>
                </a:solidFill>
                <a:latin typeface="Times New Roman"/>
                <a:cs typeface="Times New Roman"/>
              </a:rPr>
              <a:t>пешеход  </a:t>
            </a:r>
            <a:r>
              <a:rPr sz="1700" spc="-5" dirty="0">
                <a:solidFill>
                  <a:srgbClr val="4D3A2F"/>
                </a:solidFill>
                <a:latin typeface="Times New Roman"/>
                <a:cs typeface="Times New Roman"/>
              </a:rPr>
              <a:t>Чёрно-белый</a:t>
            </a:r>
            <a:r>
              <a:rPr sz="1700" spc="-60" dirty="0">
                <a:solidFill>
                  <a:srgbClr val="4D3A2F"/>
                </a:solidFill>
                <a:latin typeface="Times New Roman"/>
                <a:cs typeface="Times New Roman"/>
              </a:rPr>
              <a:t> </a:t>
            </a:r>
            <a:r>
              <a:rPr sz="1700" spc="-20" dirty="0">
                <a:solidFill>
                  <a:srgbClr val="4D3A2F"/>
                </a:solidFill>
                <a:latin typeface="Times New Roman"/>
                <a:cs typeface="Times New Roman"/>
              </a:rPr>
              <a:t>переход!</a:t>
            </a: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50">
              <a:latin typeface="Times New Roman"/>
              <a:cs typeface="Times New Roman"/>
            </a:endParaRPr>
          </a:p>
          <a:p>
            <a:pPr marL="285750" marR="396875">
              <a:lnSpc>
                <a:spcPts val="1920"/>
              </a:lnSpc>
            </a:pPr>
            <a:r>
              <a:rPr sz="1700" dirty="0">
                <a:solidFill>
                  <a:srgbClr val="4D3A2F"/>
                </a:solidFill>
                <a:latin typeface="Times New Roman"/>
                <a:cs typeface="Times New Roman"/>
              </a:rPr>
              <a:t>Не </a:t>
            </a:r>
            <a:r>
              <a:rPr sz="1700" spc="-15" dirty="0">
                <a:solidFill>
                  <a:srgbClr val="4D3A2F"/>
                </a:solidFill>
                <a:latin typeface="Times New Roman"/>
                <a:cs typeface="Times New Roman"/>
              </a:rPr>
              <a:t>горит </a:t>
            </a:r>
            <a:r>
              <a:rPr sz="1700" spc="-5" dirty="0">
                <a:solidFill>
                  <a:srgbClr val="4D3A2F"/>
                </a:solidFill>
                <a:latin typeface="Times New Roman"/>
                <a:cs typeface="Times New Roman"/>
              </a:rPr>
              <a:t>зелёный свет?  </a:t>
            </a:r>
            <a:r>
              <a:rPr sz="1700" spc="-10" dirty="0">
                <a:solidFill>
                  <a:srgbClr val="4D3A2F"/>
                </a:solidFill>
                <a:latin typeface="Times New Roman"/>
                <a:cs typeface="Times New Roman"/>
              </a:rPr>
              <a:t>Светофора </a:t>
            </a:r>
            <a:r>
              <a:rPr sz="1700" spc="-5" dirty="0">
                <a:solidFill>
                  <a:srgbClr val="4D3A2F"/>
                </a:solidFill>
                <a:latin typeface="Times New Roman"/>
                <a:cs typeface="Times New Roman"/>
              </a:rPr>
              <a:t>вовсе</a:t>
            </a:r>
            <a:r>
              <a:rPr sz="1700" spc="-10" dirty="0">
                <a:solidFill>
                  <a:srgbClr val="4D3A2F"/>
                </a:solidFill>
                <a:latin typeface="Times New Roman"/>
                <a:cs typeface="Times New Roman"/>
              </a:rPr>
              <a:t> </a:t>
            </a:r>
            <a:r>
              <a:rPr sz="1700" spc="-5" dirty="0">
                <a:solidFill>
                  <a:srgbClr val="4D3A2F"/>
                </a:solidFill>
                <a:latin typeface="Times New Roman"/>
                <a:cs typeface="Times New Roman"/>
              </a:rPr>
              <a:t>нет?</a:t>
            </a:r>
            <a:endParaRPr sz="1700">
              <a:latin typeface="Times New Roman"/>
              <a:cs typeface="Times New Roman"/>
            </a:endParaRPr>
          </a:p>
          <a:p>
            <a:pPr marL="285750" marR="246379">
              <a:lnSpc>
                <a:spcPts val="1920"/>
              </a:lnSpc>
            </a:pPr>
            <a:r>
              <a:rPr sz="1700" spc="-10" dirty="0">
                <a:solidFill>
                  <a:srgbClr val="4D3A2F"/>
                </a:solidFill>
                <a:latin typeface="Times New Roman"/>
                <a:cs typeface="Times New Roman"/>
              </a:rPr>
              <a:t>Что такое? Как </a:t>
            </a:r>
            <a:r>
              <a:rPr sz="1700" spc="-15" dirty="0">
                <a:solidFill>
                  <a:srgbClr val="4D3A2F"/>
                </a:solidFill>
                <a:latin typeface="Times New Roman"/>
                <a:cs typeface="Times New Roman"/>
              </a:rPr>
              <a:t>же </a:t>
            </a:r>
            <a:r>
              <a:rPr sz="1700" dirty="0">
                <a:solidFill>
                  <a:srgbClr val="4D3A2F"/>
                </a:solidFill>
                <a:latin typeface="Times New Roman"/>
                <a:cs typeface="Times New Roman"/>
              </a:rPr>
              <a:t>так?  </a:t>
            </a:r>
            <a:r>
              <a:rPr sz="1700" spc="5" dirty="0">
                <a:solidFill>
                  <a:srgbClr val="4D3A2F"/>
                </a:solidFill>
                <a:latin typeface="Times New Roman"/>
                <a:cs typeface="Times New Roman"/>
              </a:rPr>
              <a:t>Посмотри </a:t>
            </a:r>
            <a:r>
              <a:rPr sz="1700" spc="-5" dirty="0">
                <a:solidFill>
                  <a:srgbClr val="4D3A2F"/>
                </a:solidFill>
                <a:latin typeface="Times New Roman"/>
                <a:cs typeface="Times New Roman"/>
              </a:rPr>
              <a:t>на синий</a:t>
            </a:r>
            <a:r>
              <a:rPr sz="1700" spc="-65" dirty="0">
                <a:solidFill>
                  <a:srgbClr val="4D3A2F"/>
                </a:solidFill>
                <a:latin typeface="Times New Roman"/>
                <a:cs typeface="Times New Roman"/>
              </a:rPr>
              <a:t> </a:t>
            </a:r>
            <a:r>
              <a:rPr sz="1700" spc="-5" dirty="0">
                <a:solidFill>
                  <a:srgbClr val="4D3A2F"/>
                </a:solidFill>
                <a:latin typeface="Times New Roman"/>
                <a:cs typeface="Times New Roman"/>
              </a:rPr>
              <a:t>знак.</a:t>
            </a: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50">
              <a:latin typeface="Times New Roman"/>
              <a:cs typeface="Times New Roman"/>
            </a:endParaRPr>
          </a:p>
          <a:p>
            <a:pPr marL="285750" marR="488315">
              <a:lnSpc>
                <a:spcPts val="1910"/>
              </a:lnSpc>
            </a:pPr>
            <a:r>
              <a:rPr sz="1700" spc="-10" dirty="0">
                <a:solidFill>
                  <a:srgbClr val="4D3A2F"/>
                </a:solidFill>
                <a:latin typeface="Times New Roman"/>
                <a:cs typeface="Times New Roman"/>
              </a:rPr>
              <a:t>Человечек </a:t>
            </a:r>
            <a:r>
              <a:rPr sz="1700" dirty="0">
                <a:solidFill>
                  <a:srgbClr val="4D3A2F"/>
                </a:solidFill>
                <a:latin typeface="Times New Roman"/>
                <a:cs typeface="Times New Roman"/>
              </a:rPr>
              <a:t>в нём</a:t>
            </a:r>
            <a:r>
              <a:rPr sz="1700" spc="-60" dirty="0">
                <a:solidFill>
                  <a:srgbClr val="4D3A2F"/>
                </a:solidFill>
                <a:latin typeface="Times New Roman"/>
                <a:cs typeface="Times New Roman"/>
              </a:rPr>
              <a:t> </a:t>
            </a:r>
            <a:r>
              <a:rPr sz="1700" spc="-5" dirty="0">
                <a:solidFill>
                  <a:srgbClr val="4D3A2F"/>
                </a:solidFill>
                <a:latin typeface="Times New Roman"/>
                <a:cs typeface="Times New Roman"/>
              </a:rPr>
              <a:t>идёт?  </a:t>
            </a:r>
            <a:r>
              <a:rPr sz="1700" spc="-15" dirty="0">
                <a:solidFill>
                  <a:srgbClr val="4D3A2F"/>
                </a:solidFill>
                <a:latin typeface="Times New Roman"/>
                <a:cs typeface="Times New Roman"/>
              </a:rPr>
              <a:t>Значит </a:t>
            </a:r>
            <a:r>
              <a:rPr sz="1700" spc="5" dirty="0">
                <a:solidFill>
                  <a:srgbClr val="4D3A2F"/>
                </a:solidFill>
                <a:latin typeface="Times New Roman"/>
                <a:cs typeface="Times New Roman"/>
              </a:rPr>
              <a:t>– </a:t>
            </a:r>
            <a:r>
              <a:rPr sz="1700" spc="-10" dirty="0">
                <a:solidFill>
                  <a:srgbClr val="4D3A2F"/>
                </a:solidFill>
                <a:latin typeface="Times New Roman"/>
                <a:cs typeface="Times New Roman"/>
              </a:rPr>
              <a:t>это</a:t>
            </a:r>
            <a:r>
              <a:rPr sz="1700" spc="-35" dirty="0">
                <a:solidFill>
                  <a:srgbClr val="4D3A2F"/>
                </a:solidFill>
                <a:latin typeface="Times New Roman"/>
                <a:cs typeface="Times New Roman"/>
              </a:rPr>
              <a:t> </a:t>
            </a:r>
            <a:r>
              <a:rPr sz="1700" spc="-20" dirty="0">
                <a:solidFill>
                  <a:srgbClr val="4D3A2F"/>
                </a:solidFill>
                <a:latin typeface="Times New Roman"/>
                <a:cs typeface="Times New Roman"/>
              </a:rPr>
              <a:t>переход.</a:t>
            </a:r>
            <a:endParaRPr sz="1700">
              <a:latin typeface="Times New Roman"/>
              <a:cs typeface="Times New Roman"/>
            </a:endParaRPr>
          </a:p>
          <a:p>
            <a:pPr marL="285750" marR="270510">
              <a:lnSpc>
                <a:spcPts val="1920"/>
              </a:lnSpc>
              <a:spcBef>
                <a:spcPts val="5"/>
              </a:spcBef>
            </a:pPr>
            <a:r>
              <a:rPr sz="1700" spc="5" dirty="0">
                <a:solidFill>
                  <a:srgbClr val="4D3A2F"/>
                </a:solidFill>
                <a:latin typeface="Times New Roman"/>
                <a:cs typeface="Times New Roman"/>
              </a:rPr>
              <a:t>У </a:t>
            </a:r>
            <a:r>
              <a:rPr sz="1700" spc="-5" dirty="0">
                <a:solidFill>
                  <a:srgbClr val="4D3A2F"/>
                </a:solidFill>
                <a:latin typeface="Times New Roman"/>
                <a:cs typeface="Times New Roman"/>
              </a:rPr>
              <a:t>дороги смирно встань,  </a:t>
            </a:r>
            <a:r>
              <a:rPr sz="1700" dirty="0">
                <a:solidFill>
                  <a:srgbClr val="4D3A2F"/>
                </a:solidFill>
                <a:latin typeface="Times New Roman"/>
                <a:cs typeface="Times New Roman"/>
              </a:rPr>
              <a:t>Не </a:t>
            </a:r>
            <a:r>
              <a:rPr sz="1700" spc="-10" dirty="0">
                <a:solidFill>
                  <a:srgbClr val="4D3A2F"/>
                </a:solidFill>
                <a:latin typeface="Times New Roman"/>
                <a:cs typeface="Times New Roman"/>
              </a:rPr>
              <a:t>беги, </a:t>
            </a:r>
            <a:r>
              <a:rPr sz="1700" spc="-5" dirty="0">
                <a:solidFill>
                  <a:srgbClr val="4D3A2F"/>
                </a:solidFill>
                <a:latin typeface="Times New Roman"/>
                <a:cs typeface="Times New Roman"/>
              </a:rPr>
              <a:t>не</a:t>
            </a:r>
            <a:r>
              <a:rPr sz="1700" spc="-10" dirty="0">
                <a:solidFill>
                  <a:srgbClr val="4D3A2F"/>
                </a:solidFill>
                <a:latin typeface="Times New Roman"/>
                <a:cs typeface="Times New Roman"/>
              </a:rPr>
              <a:t> </a:t>
            </a:r>
            <a:r>
              <a:rPr sz="1700" spc="-20" dirty="0">
                <a:solidFill>
                  <a:srgbClr val="4D3A2F"/>
                </a:solidFill>
                <a:latin typeface="Times New Roman"/>
                <a:cs typeface="Times New Roman"/>
              </a:rPr>
              <a:t>хулигань,</a:t>
            </a: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50">
              <a:latin typeface="Times New Roman"/>
              <a:cs typeface="Times New Roman"/>
            </a:endParaRPr>
          </a:p>
          <a:p>
            <a:pPr marL="285750" marR="293370">
              <a:lnSpc>
                <a:spcPts val="1920"/>
              </a:lnSpc>
            </a:pPr>
            <a:r>
              <a:rPr sz="1700" spc="-5" dirty="0">
                <a:solidFill>
                  <a:srgbClr val="4D3A2F"/>
                </a:solidFill>
                <a:latin typeface="Times New Roman"/>
                <a:cs typeface="Times New Roman"/>
              </a:rPr>
              <a:t>Маму за </a:t>
            </a:r>
            <a:r>
              <a:rPr sz="1700" spc="-15" dirty="0">
                <a:solidFill>
                  <a:srgbClr val="4D3A2F"/>
                </a:solidFill>
                <a:latin typeface="Times New Roman"/>
                <a:cs typeface="Times New Roman"/>
              </a:rPr>
              <a:t>руку </a:t>
            </a:r>
            <a:r>
              <a:rPr sz="1700" spc="-10" dirty="0">
                <a:solidFill>
                  <a:srgbClr val="4D3A2F"/>
                </a:solidFill>
                <a:latin typeface="Times New Roman"/>
                <a:cs typeface="Times New Roman"/>
              </a:rPr>
              <a:t>бери,  Вправо-влево </a:t>
            </a:r>
            <a:r>
              <a:rPr sz="1700" dirty="0">
                <a:solidFill>
                  <a:srgbClr val="4D3A2F"/>
                </a:solidFill>
                <a:latin typeface="Times New Roman"/>
                <a:cs typeface="Times New Roman"/>
              </a:rPr>
              <a:t>посмотри!  </a:t>
            </a:r>
            <a:r>
              <a:rPr sz="1700" spc="-15" dirty="0">
                <a:solidFill>
                  <a:srgbClr val="4D3A2F"/>
                </a:solidFill>
                <a:latin typeface="Times New Roman"/>
                <a:cs typeface="Times New Roman"/>
              </a:rPr>
              <a:t>Приглашает </a:t>
            </a:r>
            <a:r>
              <a:rPr sz="1700" spc="-20" dirty="0">
                <a:solidFill>
                  <a:srgbClr val="4D3A2F"/>
                </a:solidFill>
                <a:latin typeface="Times New Roman"/>
                <a:cs typeface="Times New Roman"/>
              </a:rPr>
              <a:t>переход:</a:t>
            </a:r>
            <a:endParaRPr sz="1700">
              <a:latin typeface="Times New Roman"/>
              <a:cs typeface="Times New Roman"/>
            </a:endParaRPr>
          </a:p>
          <a:p>
            <a:pPr marL="285750">
              <a:lnSpc>
                <a:spcPts val="1875"/>
              </a:lnSpc>
            </a:pPr>
            <a:r>
              <a:rPr sz="1700" dirty="0">
                <a:solidFill>
                  <a:srgbClr val="4D3A2F"/>
                </a:solidFill>
                <a:latin typeface="Times New Roman"/>
                <a:cs typeface="Times New Roman"/>
              </a:rPr>
              <a:t>- </a:t>
            </a:r>
            <a:r>
              <a:rPr sz="1700" spc="-25" dirty="0">
                <a:solidFill>
                  <a:srgbClr val="4D3A2F"/>
                </a:solidFill>
                <a:latin typeface="Times New Roman"/>
                <a:cs typeface="Times New Roman"/>
              </a:rPr>
              <a:t>Проходи </a:t>
            </a:r>
            <a:r>
              <a:rPr sz="1700" dirty="0">
                <a:solidFill>
                  <a:srgbClr val="4D3A2F"/>
                </a:solidFill>
                <a:latin typeface="Times New Roman"/>
                <a:cs typeface="Times New Roman"/>
              </a:rPr>
              <a:t>по мне</a:t>
            </a:r>
            <a:r>
              <a:rPr sz="1700" spc="-15" dirty="0">
                <a:solidFill>
                  <a:srgbClr val="4D3A2F"/>
                </a:solidFill>
                <a:latin typeface="Times New Roman"/>
                <a:cs typeface="Times New Roman"/>
              </a:rPr>
              <a:t> </a:t>
            </a:r>
            <a:r>
              <a:rPr sz="1700" spc="-5" dirty="0">
                <a:solidFill>
                  <a:srgbClr val="4D3A2F"/>
                </a:solidFill>
                <a:latin typeface="Times New Roman"/>
                <a:cs typeface="Times New Roman"/>
              </a:rPr>
              <a:t>вперёд!</a:t>
            </a:r>
            <a:endParaRPr sz="17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>
    <p:zoom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448</Words>
  <Application>Microsoft Office PowerPoint</Application>
  <PresentationFormat>Экран (4:3)</PresentationFormat>
  <Paragraphs>65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6" baseType="lpstr">
      <vt:lpstr>Calibri</vt:lpstr>
      <vt:lpstr>Times New Roman</vt:lpstr>
      <vt:lpstr>Wingdings 2</vt:lpstr>
      <vt:lpstr>Office Theme</vt:lpstr>
      <vt:lpstr>ПРЕЗЕНТАЦИЯ ПО ПРАВИЛАМ  ДОРОЖНОГО ДВИЖЕНИЯ ДЛЯ</vt:lpstr>
      <vt:lpstr>ПРИВЕТ, РЕБЯТА ! Я ЗАЙЧИШКА-ТОРОПЫЖКА! </vt:lpstr>
      <vt:lpstr>ВОТ КАК МНОГО ТРАНСПОРТА НА ДОРОГЕ!!!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 ТЕПЕРЬ, ДАВАЙ ПОПРОБУЕМ ЗАПОМНИТЬ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СВЕТОФОР</vt:lpstr>
      <vt:lpstr>Презентация PowerPoint</vt:lpstr>
      <vt:lpstr>1.Предложить детям  закрасить светофор.</vt:lpstr>
      <vt:lpstr>Презентация PowerPoint</vt:lpstr>
      <vt:lpstr>Презентация PowerPoint</vt:lpstr>
      <vt:lpstr>ДО СВИДАНИЯ , РЕБЯТА!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Наталья</cp:lastModifiedBy>
  <cp:revision>1</cp:revision>
  <dcterms:created xsi:type="dcterms:W3CDTF">2020-04-25T16:56:55Z</dcterms:created>
  <dcterms:modified xsi:type="dcterms:W3CDTF">2020-04-25T16:59:20Z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2017-04-04T00:00:00Z</vt:filetime>
  </property>
  <property fmtid="{D5CDD505-2E9C-101B-9397-08002B2CF9AE}" pid="3" name="Creator">
    <vt:lpwstr>Impress</vt:lpwstr>
  </property>
  <property fmtid="{D5CDD505-2E9C-101B-9397-08002B2CF9AE}" pid="4" name="LastSaved">
    <vt:filetime>2017-04-04T00:00:00Z</vt:filetime>
  </property>
</Properties>
</file>